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906" r:id="rId4"/>
  </p:sldMasterIdLst>
  <p:notesMasterIdLst>
    <p:notesMasterId r:id="rId6"/>
  </p:notesMasterIdLst>
  <p:sldIdLst>
    <p:sldId id="265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orient="horz" pos="2160">
          <p15:clr>
            <a:srgbClr val="A4A3A4"/>
          </p15:clr>
        </p15:guide>
        <p15:guide id="3" pos="384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  <p188:author id="{2E5CA431-AFCB-AD7E-C79E-26B59B00EA37}" name="Kalisa Jenne-Fraser (SYNAXIS CORPORATION)" initials="KJ" userId="S::v-kalisajen@microsoft.com::de9ee15a-c645-43f2-a73b-6d05f9e668b3" providerId="AD"/>
  <p188:author id="{42827239-A550-492D-1576-CE1DCACE4914}" name="Daryl Schaal (SYNAXIS CORPORATION)" initials="DS" userId="S::v-darsch@microsoft.com::a951ecaa-969a-4477-a8c9-df0dfa026182" providerId="AD"/>
  <p188:author id="{1CC9BD66-4965-66EC-D43C-4175EDB96078}" name="Erin McHugh Saif" initials="" userId="S::ermchugh@microsoft.com::9f93b4d3-52d4-4220-a190-55567abe2076" providerId="AD"/>
  <p188:author id="{0AF83D72-BA31-CE2B-D76F-59446C5DD042}" name="Aysha Kaushik" initials="AK" userId="S::aypathak@microsoft.com::549cd2d3-dab8-4c0c-ac06-1c38fc8f43a9" providerId="AD"/>
  <p188:author id="{AD354776-933C-5BDF-6C9E-2409DB95755A}" name="Lisa Fernow (ANDERSEN CONSULTANTS LLC)" initials="LL" userId="S::v-fernowlisa@microsoft.com::da10156c-1dd1-44f6-80d8-a41de9040227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DEEF8"/>
    <a:srgbClr val="FFFFFF"/>
    <a:srgbClr val="B63EC5"/>
    <a:srgbClr val="0078D4"/>
    <a:srgbClr val="B1B3B3"/>
    <a:srgbClr val="49C5B1"/>
    <a:srgbClr val="F5EBE9"/>
    <a:srgbClr val="593794"/>
    <a:srgbClr val="E4DFDC"/>
    <a:srgbClr val="E7E3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4" d="100"/>
          <a:sy n="94" d="100"/>
        </p:scale>
        <p:origin x="972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8/10/relationships/authors" Target="authors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7ABE1F-CA5A-2B44-8AB1-8023C3D7A890}" type="datetimeFigureOut">
              <a:rPr lang="en-US" smtClean="0"/>
              <a:t>6/26/2025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57A88C-D68B-7E43-B6BD-8EAA306090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8041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57A88C-D68B-7E43-B6BD-8EAA3060908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15645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hyperlink" Target="https://m365copilot.com/" TargetMode="Externa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hyperlink" Target="https://m365copilot.com/" TargetMode="Externa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hyperlink" Target="https://m365copilot.com/" TargetMode="Externa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quare photo 2">
    <p:bg>
      <p:bgPr>
        <a:solidFill>
          <a:srgbClr val="FFF8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spiral&#10;&#10;Description automatically generated">
            <a:extLst>
              <a:ext uri="{FF2B5EF4-FFF2-40B4-BE49-F238E27FC236}">
                <a16:creationId xmlns:a16="http://schemas.microsoft.com/office/drawing/2014/main" id="{361D5F98-BDD8-425B-488B-22D9DCB8038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18D8C93-A68F-427F-AC31-AE3104AD1194}"/>
              </a:ext>
            </a:extLst>
          </p:cNvPr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24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err="1">
              <a:solidFill>
                <a:srgbClr val="FFFFFF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5D0408F-4A76-4E13-B20C-89E0FD40DC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8263" y="2917984"/>
            <a:ext cx="7758903" cy="615553"/>
          </a:xfrm>
        </p:spPr>
        <p:txBody>
          <a:bodyPr wrap="square" anchor="b" anchorCtr="0">
            <a:sp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Event name or presentation title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82042" y="3962400"/>
            <a:ext cx="7752752" cy="246221"/>
          </a:xfrm>
          <a:noFill/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1600" spc="0" baseline="0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Speaker name or subtitle</a:t>
            </a:r>
          </a:p>
        </p:txBody>
      </p:sp>
      <p:pic>
        <p:nvPicPr>
          <p:cNvPr id="7" name="MS logo gray - EMF" descr="Microsoft logo, gray text version">
            <a:extLst>
              <a:ext uri="{FF2B5EF4-FFF2-40B4-BE49-F238E27FC236}">
                <a16:creationId xmlns:a16="http://schemas.microsoft.com/office/drawing/2014/main" id="{D4D1E6E7-6980-34C8-5B50-9BC3D2B8E20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584200" y="585788"/>
            <a:ext cx="1366440" cy="29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47835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2" orient="horz" pos="2496">
          <p15:clr>
            <a:srgbClr val="5ACBF0"/>
          </p15:clr>
        </p15:guide>
        <p15:guide id="3" pos="3360">
          <p15:clr>
            <a:srgbClr val="5ACBF0"/>
          </p15:clr>
        </p15:guide>
        <p15:guide id="5" orient="horz" pos="2160">
          <p15:clr>
            <a:srgbClr val="FBAE40"/>
          </p15:clr>
        </p15:guide>
        <p15:guide id="6" orient="horz" pos="2229">
          <p15:clr>
            <a:srgbClr val="5ACBF0"/>
          </p15:clr>
        </p15:guide>
        <p15:guide id="7" pos="2996">
          <p15:clr>
            <a:srgbClr val="5ACBF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ue sky with white clouds&#10;&#10;AI-generated content may be incorrect.">
            <a:extLst>
              <a:ext uri="{FF2B5EF4-FFF2-40B4-BE49-F238E27FC236}">
                <a16:creationId xmlns:a16="http://schemas.microsoft.com/office/drawing/2014/main" id="{D06997A8-9B2A-B93C-F597-79B38162AF6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0AAD849-7CFE-4AF7-A7C5-6BBD50C88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57784871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38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C58B1CC-7E89-FC8B-DE61-81B2927808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duotone>
              <a:prstClr val="black"/>
              <a:srgbClr val="FFF8F3">
                <a:tint val="45000"/>
                <a:satMod val="400000"/>
              </a:srgbClr>
            </a:duotone>
          </a:blip>
          <a:srcRect t="7440" b="52893"/>
          <a:stretch/>
        </p:blipFill>
        <p:spPr>
          <a:xfrm>
            <a:off x="0" y="0"/>
            <a:ext cx="12191999" cy="6857999"/>
          </a:xfrm>
          <a:prstGeom prst="round2SameRect">
            <a:avLst>
              <a:gd name="adj1" fmla="val 0"/>
              <a:gd name="adj2" fmla="val 0"/>
            </a:avLst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0AAD849-7CFE-4AF7-A7C5-6BBD50C88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46617708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38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AAD849-7CFE-4AF7-A7C5-6BBD50C88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46527458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38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 - left s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curved object">
            <a:extLst>
              <a:ext uri="{FF2B5EF4-FFF2-40B4-BE49-F238E27FC236}">
                <a16:creationId xmlns:a16="http://schemas.microsoft.com/office/drawing/2014/main" id="{65978E02-7B42-4283-0732-A5ECD04C20F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D9B2C81-3582-FD54-9197-2A2E6EA52FF9}"/>
              </a:ext>
            </a:extLst>
          </p:cNvPr>
          <p:cNvSpPr/>
          <p:nvPr userDrawn="1"/>
        </p:nvSpPr>
        <p:spPr bwMode="auto">
          <a:xfrm>
            <a:off x="0" y="0"/>
            <a:ext cx="8586216" cy="6858000"/>
          </a:xfrm>
          <a:prstGeom prst="rect">
            <a:avLst/>
          </a:prstGeom>
          <a:gradFill>
            <a:gsLst>
              <a:gs pos="0">
                <a:srgbClr val="FFF8F3"/>
              </a:gs>
              <a:gs pos="100000">
                <a:srgbClr val="FFF8F3">
                  <a:alpha val="0"/>
                </a:srgbClr>
              </a:gs>
            </a:gsLst>
            <a:lin ang="0" scaled="1"/>
          </a:gra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40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AAD849-7CFE-4AF7-A7C5-6BBD50C88C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4" y="2875002"/>
            <a:ext cx="4127692" cy="1107996"/>
          </a:xfrm>
        </p:spPr>
        <p:txBody>
          <a:bodyPr wrap="square" anchor="ctr">
            <a:sp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26365060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30" orient="horz" pos="288">
          <p15:clr>
            <a:srgbClr val="5ACBF0"/>
          </p15:clr>
        </p15:guide>
        <p15:guide id="32" orient="horz" pos="2160">
          <p15:clr>
            <a:srgbClr val="5ACBF0"/>
          </p15:clr>
        </p15:guide>
        <p15:guide id="33" pos="2976">
          <p15:clr>
            <a:srgbClr val="5ACBF0"/>
          </p15:clr>
        </p15:guide>
        <p15:guide id="34" pos="3336">
          <p15:clr>
            <a:srgbClr val="5ACBF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mall title - half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200" y="457200"/>
            <a:ext cx="5508419" cy="307777"/>
          </a:xfrm>
        </p:spPr>
        <p:txBody>
          <a:bodyPr tIns="0"/>
          <a:lstStyle>
            <a:lvl1pPr>
              <a:defRPr sz="20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75222686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cenario six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B196B9EA-FBFB-4858-13AE-0D3B6A1BFE98}"/>
              </a:ext>
            </a:extLst>
          </p:cNvPr>
          <p:cNvSpPr>
            <a:spLocks/>
          </p:cNvSpPr>
          <p:nvPr userDrawn="1"/>
        </p:nvSpPr>
        <p:spPr bwMode="auto">
          <a:xfrm>
            <a:off x="2179638" y="304726"/>
            <a:ext cx="4582191" cy="526298"/>
          </a:xfrm>
          <a:prstGeom prst="roundRect">
            <a:avLst/>
          </a:prstGeom>
          <a:solidFill>
            <a:srgbClr val="DDEEF8"/>
          </a:solidFill>
          <a:ln>
            <a:solidFill>
              <a:schemeClr val="bg1"/>
            </a:solidFill>
            <a:headEnd type="none" w="med" len="med"/>
            <a:tailEnd type="none" w="med" len="med"/>
          </a:ln>
          <a:effectLst>
            <a:outerShdw blurRad="254000" algn="ctr" rotWithShape="0">
              <a:schemeClr val="bg1">
                <a:lumMod val="75000"/>
                <a:alpha val="30000"/>
              </a:scheme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11480" tIns="91440" rIns="91440" bIns="914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 Semibold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510B21A-B692-149F-D60C-5E53B60E00B6}"/>
              </a:ext>
            </a:extLst>
          </p:cNvPr>
          <p:cNvSpPr txBox="1">
            <a:spLocks/>
          </p:cNvSpPr>
          <p:nvPr userDrawn="1"/>
        </p:nvSpPr>
        <p:spPr>
          <a:xfrm>
            <a:off x="0" y="304726"/>
            <a:ext cx="2431247" cy="526298"/>
          </a:xfrm>
          <a:custGeom>
            <a:avLst/>
            <a:gdLst>
              <a:gd name="connsiteX0" fmla="*/ 1993 w 2431247"/>
              <a:gd name="connsiteY0" fmla="*/ 0 h 526298"/>
              <a:gd name="connsiteX1" fmla="*/ 2338766 w 2431247"/>
              <a:gd name="connsiteY1" fmla="*/ 0 h 526298"/>
              <a:gd name="connsiteX2" fmla="*/ 2431247 w 2431247"/>
              <a:gd name="connsiteY2" fmla="*/ 92481 h 526298"/>
              <a:gd name="connsiteX3" fmla="*/ 2431247 w 2431247"/>
              <a:gd name="connsiteY3" fmla="*/ 433817 h 526298"/>
              <a:gd name="connsiteX4" fmla="*/ 2338766 w 2431247"/>
              <a:gd name="connsiteY4" fmla="*/ 526298 h 526298"/>
              <a:gd name="connsiteX5" fmla="*/ 1993 w 2431247"/>
              <a:gd name="connsiteY5" fmla="*/ 526298 h 526298"/>
              <a:gd name="connsiteX6" fmla="*/ 0 w 2431247"/>
              <a:gd name="connsiteY6" fmla="*/ 525896 h 526298"/>
              <a:gd name="connsiteX7" fmla="*/ 0 w 2431247"/>
              <a:gd name="connsiteY7" fmla="*/ 402 h 5262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31247" h="526298">
                <a:moveTo>
                  <a:pt x="1993" y="0"/>
                </a:moveTo>
                <a:lnTo>
                  <a:pt x="2338766" y="0"/>
                </a:lnTo>
                <a:cubicBezTo>
                  <a:pt x="2389842" y="0"/>
                  <a:pt x="2431247" y="41405"/>
                  <a:pt x="2431247" y="92481"/>
                </a:cubicBezTo>
                <a:lnTo>
                  <a:pt x="2431247" y="433817"/>
                </a:lnTo>
                <a:cubicBezTo>
                  <a:pt x="2431247" y="484893"/>
                  <a:pt x="2389842" y="526298"/>
                  <a:pt x="2338766" y="526298"/>
                </a:cubicBezTo>
                <a:lnTo>
                  <a:pt x="1993" y="526298"/>
                </a:lnTo>
                <a:lnTo>
                  <a:pt x="0" y="525896"/>
                </a:lnTo>
                <a:lnTo>
                  <a:pt x="0" y="402"/>
                </a:lnTo>
                <a:close/>
              </a:path>
            </a:pathLst>
          </a:cu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/>
        </p:spPr>
        <p:txBody>
          <a:bodyPr vert="horz" wrap="square" lIns="310896" tIns="0" rIns="0" bIns="0" rtlCol="0" anchor="ctr" anchorCtr="0">
            <a:noAutofit/>
          </a:bodyPr>
          <a:lstStyle>
            <a:lvl1pPr marL="0" marR="0" indent="0" algn="ctr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1200" b="1" i="0" kern="1200" spc="0" baseline="0">
                <a:solidFill>
                  <a:srgbClr val="FFFFFF"/>
                </a:solidFill>
                <a:latin typeface="Segoe UI Semibold" panose="020B0502040204020203" pitchFamily="34" charset="0"/>
                <a:ea typeface="+mn-ea"/>
                <a:cs typeface="Segoe UI Semibold" panose="020B0502040204020203" pitchFamily="34" charset="0"/>
              </a:defRPr>
            </a:lvl1pPr>
            <a:lvl2pPr marL="4572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0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57225" marR="0" indent="-20002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6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Semibold" panose="020B0502040204020203" pitchFamily="34" charset="0"/>
              <a:ea typeface="+mn-ea"/>
              <a:cs typeface="Segoe UI Semibold" panose="020B0502040204020203" pitchFamily="34" charset="0"/>
            </a:endParaRPr>
          </a:p>
        </p:txBody>
      </p:sp>
      <p:sp>
        <p:nvSpPr>
          <p:cNvPr id="37" name="Step 5 Top">
            <a:extLst>
              <a:ext uri="{FF2B5EF4-FFF2-40B4-BE49-F238E27FC236}">
                <a16:creationId xmlns:a16="http://schemas.microsoft.com/office/drawing/2014/main" id="{6A995B05-0623-381A-BC20-075E020B55FB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311388" y="1026303"/>
            <a:ext cx="2431246" cy="1131079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kumimoji="0" lang="en-US" sz="1050" b="0" i="0" u="none" strike="noStrike" kern="100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Aptos" panose="020B0004020202020204" pitchFamily="34" charset="0"/>
                <a:cs typeface="Times New Roman" panose="02020603050405020304" pitchFamily="18" charset="0"/>
              </a:defRPr>
            </a:lvl1pPr>
          </a:lstStyle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71" name="Text Placeholder 70">
            <a:extLst>
              <a:ext uri="{FF2B5EF4-FFF2-40B4-BE49-F238E27FC236}">
                <a16:creationId xmlns:a16="http://schemas.microsoft.com/office/drawing/2014/main" id="{82157D41-F80D-AE68-F668-478CD741D476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304796" y="413987"/>
            <a:ext cx="2057403" cy="307777"/>
          </a:xfrm>
        </p:spPr>
        <p:txBody>
          <a:bodyPr anchor="ctr"/>
          <a:lstStyle>
            <a:lvl1pPr marL="0" indent="0" algn="l" defTabSz="932742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000" b="0" kern="1200" cap="none" spc="-50" baseline="0" dirty="0">
                <a:ln w="3175">
                  <a:noFill/>
                </a:ln>
                <a:solidFill>
                  <a:schemeClr val="bg1"/>
                </a:solidFill>
                <a:effectLst/>
                <a:latin typeface="+mj-lt"/>
                <a:ea typeface="+mn-ea"/>
                <a:cs typeface="Segoe UI" pitchFamily="34" charset="0"/>
              </a:defRPr>
            </a:lvl1pPr>
            <a:lvl2pPr marL="228600" indent="0">
              <a:buNone/>
              <a:defRPr/>
            </a:lvl2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75" name="Scenario Level">
            <a:extLst>
              <a:ext uri="{FF2B5EF4-FFF2-40B4-BE49-F238E27FC236}">
                <a16:creationId xmlns:a16="http://schemas.microsoft.com/office/drawing/2014/main" id="{1BB75DAB-4D8A-2933-BB52-0C94AA4816E3}"/>
              </a:ext>
            </a:extLst>
          </p:cNvPr>
          <p:cNvSpPr txBox="1"/>
          <p:nvPr userDrawn="1"/>
        </p:nvSpPr>
        <p:spPr>
          <a:xfrm>
            <a:off x="10895070" y="358721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/>
                <a:ea typeface="+mn-ea"/>
                <a:cs typeface="Segoe UI Semibold" panose="020B0502040204020203" pitchFamily="34" charset="0"/>
              </a:rPr>
              <a:t>Scenario level:</a:t>
            </a:r>
          </a:p>
        </p:txBody>
      </p:sp>
      <p:sp>
        <p:nvSpPr>
          <p:cNvPr id="5" name="Level">
            <a:extLst>
              <a:ext uri="{FF2B5EF4-FFF2-40B4-BE49-F238E27FC236}">
                <a16:creationId xmlns:a16="http://schemas.microsoft.com/office/drawing/2014/main" id="{D78A2D53-01ED-9D74-9712-451C6F321482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10430351" y="521099"/>
            <a:ext cx="1456966" cy="175614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0" i="0" spc="0" baseline="0">
                <a:solidFill>
                  <a:srgbClr val="0078D4"/>
                </a:solidFill>
                <a:latin typeface="+mj-lt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en-US"/>
              <a:t>Click to edit </a:t>
            </a:r>
          </a:p>
        </p:txBody>
      </p:sp>
      <p:sp>
        <p:nvSpPr>
          <p:cNvPr id="84" name="Available with">
            <a:extLst>
              <a:ext uri="{FF2B5EF4-FFF2-40B4-BE49-F238E27FC236}">
                <a16:creationId xmlns:a16="http://schemas.microsoft.com/office/drawing/2014/main" id="{8D8427AA-F015-D373-46E2-2EB1053D80CE}"/>
              </a:ext>
            </a:extLst>
          </p:cNvPr>
          <p:cNvSpPr txBox="1"/>
          <p:nvPr userDrawn="1"/>
        </p:nvSpPr>
        <p:spPr>
          <a:xfrm>
            <a:off x="9126798" y="358721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/>
                <a:ea typeface="+mn-ea"/>
                <a:cs typeface="Segoe UI Semibold" panose="020B0502040204020203" pitchFamily="34" charset="0"/>
              </a:rPr>
              <a:t>Available with:</a:t>
            </a:r>
          </a:p>
        </p:txBody>
      </p:sp>
      <p:sp>
        <p:nvSpPr>
          <p:cNvPr id="103" name="Licenses">
            <a:extLst>
              <a:ext uri="{FF2B5EF4-FFF2-40B4-BE49-F238E27FC236}">
                <a16:creationId xmlns:a16="http://schemas.microsoft.com/office/drawing/2014/main" id="{6B562108-00FE-5F42-7550-13BB7DE58EA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149557" y="521100"/>
            <a:ext cx="2969488" cy="169277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0" i="0" spc="0" baseline="0">
                <a:solidFill>
                  <a:srgbClr val="C03BC4"/>
                </a:solidFill>
                <a:latin typeface="+mj-lt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Click to edit</a:t>
            </a:r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4216CED8-8F45-B380-FB1B-B9408979340F}"/>
              </a:ext>
            </a:extLst>
          </p:cNvPr>
          <p:cNvCxnSpPr/>
          <p:nvPr userDrawn="1"/>
        </p:nvCxnSpPr>
        <p:spPr>
          <a:xfrm>
            <a:off x="10357789" y="358721"/>
            <a:ext cx="0" cy="331655"/>
          </a:xfrm>
          <a:prstGeom prst="line">
            <a:avLst/>
          </a:prstGeom>
          <a:ln>
            <a:solidFill>
              <a:srgbClr val="B1B3B3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itle 12">
            <a:extLst>
              <a:ext uri="{FF2B5EF4-FFF2-40B4-BE49-F238E27FC236}">
                <a16:creationId xmlns:a16="http://schemas.microsoft.com/office/drawing/2014/main" id="{26B05CF8-4E6B-B8CC-5AA9-B8ED446399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2556" y="429376"/>
            <a:ext cx="4144817" cy="276999"/>
          </a:xfrm>
        </p:spPr>
        <p:txBody>
          <a:bodyPr anchor="ctr"/>
          <a:lstStyle>
            <a:lvl1pPr>
              <a:defRPr lang="en-US" sz="1800" b="0" kern="1200" cap="none" spc="-50" baseline="0" dirty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</a:pPr>
            <a:r>
              <a:rPr lang="en-US"/>
              <a:t>Click to edit</a:t>
            </a:r>
          </a:p>
        </p:txBody>
      </p:sp>
      <p:sp>
        <p:nvSpPr>
          <p:cNvPr id="74" name="Rectangle: Top Corners Rounded 73">
            <a:extLst>
              <a:ext uri="{FF2B5EF4-FFF2-40B4-BE49-F238E27FC236}">
                <a16:creationId xmlns:a16="http://schemas.microsoft.com/office/drawing/2014/main" id="{9C693E26-EC61-AEAC-C1C4-733CBC83CC4A}"/>
              </a:ext>
            </a:extLst>
          </p:cNvPr>
          <p:cNvSpPr>
            <a:spLocks/>
          </p:cNvSpPr>
          <p:nvPr userDrawn="1"/>
        </p:nvSpPr>
        <p:spPr bwMode="auto">
          <a:xfrm rot="16200000" flipV="1">
            <a:off x="6107793" y="-1681313"/>
            <a:ext cx="2612241" cy="8679949"/>
          </a:xfrm>
          <a:custGeom>
            <a:avLst/>
            <a:gdLst>
              <a:gd name="connsiteX0" fmla="*/ 163683 w 2612241"/>
              <a:gd name="connsiteY0" fmla="*/ 0 h 8666696"/>
              <a:gd name="connsiteX1" fmla="*/ 2448558 w 2612241"/>
              <a:gd name="connsiteY1" fmla="*/ 0 h 8666696"/>
              <a:gd name="connsiteX2" fmla="*/ 2612241 w 2612241"/>
              <a:gd name="connsiteY2" fmla="*/ 163683 h 8666696"/>
              <a:gd name="connsiteX3" fmla="*/ 2612241 w 2612241"/>
              <a:gd name="connsiteY3" fmla="*/ 8666696 h 8666696"/>
              <a:gd name="connsiteX4" fmla="*/ 2612241 w 2612241"/>
              <a:gd name="connsiteY4" fmla="*/ 8666696 h 8666696"/>
              <a:gd name="connsiteX5" fmla="*/ 0 w 2612241"/>
              <a:gd name="connsiteY5" fmla="*/ 8666696 h 8666696"/>
              <a:gd name="connsiteX6" fmla="*/ 0 w 2612241"/>
              <a:gd name="connsiteY6" fmla="*/ 8666696 h 8666696"/>
              <a:gd name="connsiteX7" fmla="*/ 0 w 2612241"/>
              <a:gd name="connsiteY7" fmla="*/ 163683 h 8666696"/>
              <a:gd name="connsiteX8" fmla="*/ 163683 w 2612241"/>
              <a:gd name="connsiteY8" fmla="*/ 0 h 8666696"/>
              <a:gd name="connsiteX0" fmla="*/ 0 w 2612241"/>
              <a:gd name="connsiteY0" fmla="*/ 8666696 h 8758136"/>
              <a:gd name="connsiteX1" fmla="*/ 0 w 2612241"/>
              <a:gd name="connsiteY1" fmla="*/ 163683 h 8758136"/>
              <a:gd name="connsiteX2" fmla="*/ 163683 w 2612241"/>
              <a:gd name="connsiteY2" fmla="*/ 0 h 8758136"/>
              <a:gd name="connsiteX3" fmla="*/ 2448558 w 2612241"/>
              <a:gd name="connsiteY3" fmla="*/ 0 h 8758136"/>
              <a:gd name="connsiteX4" fmla="*/ 2612241 w 2612241"/>
              <a:gd name="connsiteY4" fmla="*/ 163683 h 8758136"/>
              <a:gd name="connsiteX5" fmla="*/ 2612241 w 2612241"/>
              <a:gd name="connsiteY5" fmla="*/ 8666696 h 8758136"/>
              <a:gd name="connsiteX6" fmla="*/ 2612241 w 2612241"/>
              <a:gd name="connsiteY6" fmla="*/ 8666696 h 8758136"/>
              <a:gd name="connsiteX7" fmla="*/ 0 w 2612241"/>
              <a:gd name="connsiteY7" fmla="*/ 8666696 h 8758136"/>
              <a:gd name="connsiteX8" fmla="*/ 91440 w 2612241"/>
              <a:gd name="connsiteY8" fmla="*/ 8758136 h 8758136"/>
              <a:gd name="connsiteX0" fmla="*/ 0 w 2612241"/>
              <a:gd name="connsiteY0" fmla="*/ 8666696 h 8666696"/>
              <a:gd name="connsiteX1" fmla="*/ 0 w 2612241"/>
              <a:gd name="connsiteY1" fmla="*/ 163683 h 8666696"/>
              <a:gd name="connsiteX2" fmla="*/ 163683 w 2612241"/>
              <a:gd name="connsiteY2" fmla="*/ 0 h 8666696"/>
              <a:gd name="connsiteX3" fmla="*/ 2448558 w 2612241"/>
              <a:gd name="connsiteY3" fmla="*/ 0 h 8666696"/>
              <a:gd name="connsiteX4" fmla="*/ 2612241 w 2612241"/>
              <a:gd name="connsiteY4" fmla="*/ 163683 h 8666696"/>
              <a:gd name="connsiteX5" fmla="*/ 2612241 w 2612241"/>
              <a:gd name="connsiteY5" fmla="*/ 8666696 h 8666696"/>
              <a:gd name="connsiteX6" fmla="*/ 2612241 w 2612241"/>
              <a:gd name="connsiteY6" fmla="*/ 8666696 h 8666696"/>
              <a:gd name="connsiteX7" fmla="*/ 0 w 2612241"/>
              <a:gd name="connsiteY7" fmla="*/ 8666696 h 8666696"/>
              <a:gd name="connsiteX0" fmla="*/ 0 w 2612241"/>
              <a:gd name="connsiteY0" fmla="*/ 8666696 h 8666696"/>
              <a:gd name="connsiteX1" fmla="*/ 0 w 2612241"/>
              <a:gd name="connsiteY1" fmla="*/ 163683 h 8666696"/>
              <a:gd name="connsiteX2" fmla="*/ 163683 w 2612241"/>
              <a:gd name="connsiteY2" fmla="*/ 0 h 8666696"/>
              <a:gd name="connsiteX3" fmla="*/ 2448558 w 2612241"/>
              <a:gd name="connsiteY3" fmla="*/ 0 h 8666696"/>
              <a:gd name="connsiteX4" fmla="*/ 2612241 w 2612241"/>
              <a:gd name="connsiteY4" fmla="*/ 163683 h 8666696"/>
              <a:gd name="connsiteX5" fmla="*/ 2612241 w 2612241"/>
              <a:gd name="connsiteY5" fmla="*/ 8666696 h 8666696"/>
              <a:gd name="connsiteX6" fmla="*/ 2612241 w 2612241"/>
              <a:gd name="connsiteY6" fmla="*/ 8666696 h 86666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12241" h="8666696">
                <a:moveTo>
                  <a:pt x="0" y="8666696"/>
                </a:moveTo>
                <a:lnTo>
                  <a:pt x="0" y="163683"/>
                </a:lnTo>
                <a:cubicBezTo>
                  <a:pt x="0" y="73283"/>
                  <a:pt x="73283" y="0"/>
                  <a:pt x="163683" y="0"/>
                </a:cubicBezTo>
                <a:lnTo>
                  <a:pt x="2448558" y="0"/>
                </a:lnTo>
                <a:cubicBezTo>
                  <a:pt x="2538958" y="0"/>
                  <a:pt x="2612241" y="73283"/>
                  <a:pt x="2612241" y="163683"/>
                </a:cubicBezTo>
                <a:lnTo>
                  <a:pt x="2612241" y="8666696"/>
                </a:lnTo>
                <a:lnTo>
                  <a:pt x="2612241" y="8666696"/>
                </a:lnTo>
              </a:path>
            </a:pathLst>
          </a:custGeom>
          <a:ln w="15875" cap="flat">
            <a:gradFill flip="none" rotWithShape="1">
              <a:gsLst>
                <a:gs pos="0">
                  <a:srgbClr val="0078D4"/>
                </a:gs>
                <a:gs pos="100000">
                  <a:schemeClr val="accent3"/>
                </a:gs>
              </a:gsLst>
              <a:lin ang="16200000" scaled="1"/>
              <a:tileRect/>
            </a:gradFill>
            <a:headEnd type="none" w="lg" len="med"/>
            <a:tailEnd type="none" w="lg" len="med"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IN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68467A5F-7BA2-6E3A-1EFE-31FAA4F5B2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5805591" y="1247214"/>
            <a:ext cx="210652" cy="210652"/>
            <a:chOff x="5214995" y="-1168400"/>
            <a:chExt cx="431800" cy="431800"/>
          </a:xfrm>
        </p:grpSpPr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1514AE07-2437-886C-64BF-90FCDB18900D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gradFill flip="none" rotWithShape="1">
              <a:gsLst>
                <a:gs pos="60000">
                  <a:srgbClr val="0078D4"/>
                </a:gs>
                <a:gs pos="4000">
                  <a:srgbClr val="C03BC4"/>
                </a:gs>
              </a:gsLst>
              <a:path path="circle">
                <a:fillToRect l="100000" t="100000"/>
              </a:path>
              <a:tileRect r="-100000" b="-100000"/>
            </a:gradFill>
            <a:ln w="15875">
              <a:solidFill>
                <a:schemeClr val="bg1"/>
              </a:solidFill>
            </a:ln>
            <a:effectLst>
              <a:outerShdw blurRad="254000" algn="ctr" rotWithShape="0">
                <a:schemeClr val="bg1">
                  <a:lumMod val="75000"/>
                  <a:alpha val="30000"/>
                </a:schemeClr>
              </a:outerShdw>
            </a:effectLst>
          </p:spPr>
          <p:txBody>
            <a:bodyPr vert="horz" wrap="square" lIns="320040" tIns="0" rIns="0" bIns="0" rtlCol="0" anchor="ctr" anchorCtr="0"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Tx/>
                <a:buNone/>
                <a:tabLst/>
                <a:defRPr/>
              </a:pPr>
              <a:endPara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bold"/>
                <a:ea typeface="+mn-ea"/>
                <a:cs typeface="Segoe UI Semibold" panose="020B0502040204020203" pitchFamily="34" charset="0"/>
              </a:endParaRPr>
            </a:p>
          </p:txBody>
        </p:sp>
        <p:sp>
          <p:nvSpPr>
            <p:cNvPr id="47" name="Rectangle 89">
              <a:extLst>
                <a:ext uri="{FF2B5EF4-FFF2-40B4-BE49-F238E27FC236}">
                  <a16:creationId xmlns:a16="http://schemas.microsoft.com/office/drawing/2014/main" id="{F1304105-F302-1DA2-7A52-41BBBCC44EED}"/>
                </a:ext>
              </a:extLst>
            </p:cNvPr>
            <p:cNvSpPr/>
            <p:nvPr/>
          </p:nvSpPr>
          <p:spPr bwMode="auto">
            <a:xfrm rot="2700000">
              <a:off x="5334303" y="-1026795"/>
              <a:ext cx="148589" cy="148589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25400" cap="rnd">
              <a:solidFill>
                <a:schemeClr val="bg1"/>
              </a:soli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5C32FE7B-F07D-C499-EA83-97D8A5B9D9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8689384" y="1247214"/>
            <a:ext cx="210652" cy="210652"/>
            <a:chOff x="5214995" y="-1168400"/>
            <a:chExt cx="431800" cy="431800"/>
          </a:xfrm>
        </p:grpSpPr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4D7ABAD2-6246-A1F3-5E86-044B3D8C3074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gradFill flip="none" rotWithShape="1">
              <a:gsLst>
                <a:gs pos="60000">
                  <a:srgbClr val="0078D4"/>
                </a:gs>
                <a:gs pos="4000">
                  <a:srgbClr val="C03BC4"/>
                </a:gs>
              </a:gsLst>
              <a:path path="circle">
                <a:fillToRect l="100000" t="100000"/>
              </a:path>
              <a:tileRect r="-100000" b="-100000"/>
            </a:gradFill>
            <a:ln w="15875">
              <a:solidFill>
                <a:schemeClr val="bg1"/>
              </a:solidFill>
            </a:ln>
            <a:effectLst>
              <a:outerShdw blurRad="254000" algn="ctr" rotWithShape="0">
                <a:schemeClr val="bg1">
                  <a:lumMod val="75000"/>
                  <a:alpha val="30000"/>
                </a:schemeClr>
              </a:outerShdw>
            </a:effectLst>
          </p:spPr>
          <p:txBody>
            <a:bodyPr vert="horz" wrap="square" lIns="320040" tIns="0" rIns="0" bIns="0" rtlCol="0" anchor="ctr" anchorCtr="0"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Tx/>
                <a:buNone/>
                <a:tabLst/>
                <a:defRPr/>
              </a:pPr>
              <a:endPara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bold"/>
                <a:ea typeface="+mn-ea"/>
                <a:cs typeface="Segoe UI Semibold" panose="020B0502040204020203" pitchFamily="34" charset="0"/>
              </a:endParaRPr>
            </a:p>
          </p:txBody>
        </p:sp>
        <p:sp>
          <p:nvSpPr>
            <p:cNvPr id="59" name="Rectangle 89">
              <a:extLst>
                <a:ext uri="{FF2B5EF4-FFF2-40B4-BE49-F238E27FC236}">
                  <a16:creationId xmlns:a16="http://schemas.microsoft.com/office/drawing/2014/main" id="{0E6F2315-5317-6C1E-5DF8-4BE9FE7C7CA6}"/>
                </a:ext>
              </a:extLst>
            </p:cNvPr>
            <p:cNvSpPr/>
            <p:nvPr/>
          </p:nvSpPr>
          <p:spPr bwMode="auto">
            <a:xfrm rot="2700000">
              <a:off x="5334303" y="-1026795"/>
              <a:ext cx="148589" cy="148589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25400" cap="rnd">
              <a:solidFill>
                <a:schemeClr val="bg1"/>
              </a:soli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39B13FA4-84C5-6F46-C1BB-22875F9B20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5400000">
            <a:off x="11648565" y="3486389"/>
            <a:ext cx="210652" cy="210652"/>
            <a:chOff x="5214995" y="-1168400"/>
            <a:chExt cx="431800" cy="431800"/>
          </a:xfrm>
        </p:grpSpPr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47D4A430-8084-5075-B04A-2E8CDD118B76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gradFill flip="none" rotWithShape="1">
              <a:gsLst>
                <a:gs pos="60000">
                  <a:srgbClr val="0078D4"/>
                </a:gs>
                <a:gs pos="4000">
                  <a:srgbClr val="C03BC4"/>
                </a:gs>
              </a:gsLst>
              <a:path path="circle">
                <a:fillToRect l="100000" t="100000"/>
              </a:path>
              <a:tileRect r="-100000" b="-100000"/>
            </a:gradFill>
            <a:ln w="15875">
              <a:solidFill>
                <a:schemeClr val="bg1"/>
              </a:solidFill>
            </a:ln>
            <a:effectLst>
              <a:outerShdw blurRad="254000" algn="ctr" rotWithShape="0">
                <a:schemeClr val="bg1">
                  <a:lumMod val="75000"/>
                  <a:alpha val="30000"/>
                </a:schemeClr>
              </a:outerShdw>
            </a:effectLst>
          </p:spPr>
          <p:txBody>
            <a:bodyPr vert="horz" wrap="square" lIns="320040" tIns="0" rIns="0" bIns="0" rtlCol="0" anchor="ctr" anchorCtr="0"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Tx/>
                <a:buNone/>
                <a:tabLst/>
                <a:defRPr/>
              </a:pPr>
              <a:endPara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bold"/>
                <a:ea typeface="+mn-ea"/>
                <a:cs typeface="Segoe UI Semibold" panose="020B0502040204020203" pitchFamily="34" charset="0"/>
              </a:endParaRPr>
            </a:p>
          </p:txBody>
        </p:sp>
        <p:sp>
          <p:nvSpPr>
            <p:cNvPr id="62" name="Rectangle 89">
              <a:extLst>
                <a:ext uri="{FF2B5EF4-FFF2-40B4-BE49-F238E27FC236}">
                  <a16:creationId xmlns:a16="http://schemas.microsoft.com/office/drawing/2014/main" id="{ABE5358E-92F9-96A5-6FDB-150E91A8AF78}"/>
                </a:ext>
              </a:extLst>
            </p:cNvPr>
            <p:cNvSpPr/>
            <p:nvPr/>
          </p:nvSpPr>
          <p:spPr bwMode="auto">
            <a:xfrm rot="2700000">
              <a:off x="5334303" y="-1026795"/>
              <a:ext cx="148589" cy="148589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25400" cap="rnd">
              <a:solidFill>
                <a:schemeClr val="bg1"/>
              </a:soli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EFFD46EF-67A1-2B45-C906-05C4ACC2DA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>
            <a:off x="5805591" y="3859456"/>
            <a:ext cx="210652" cy="210652"/>
            <a:chOff x="5214995" y="-1168400"/>
            <a:chExt cx="431800" cy="431800"/>
          </a:xfrm>
        </p:grpSpPr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14ED043E-EA90-195B-771E-CE53479D2BC8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gradFill flip="none" rotWithShape="1">
              <a:gsLst>
                <a:gs pos="60000">
                  <a:srgbClr val="0078D4"/>
                </a:gs>
                <a:gs pos="4000">
                  <a:srgbClr val="C03BC4"/>
                </a:gs>
              </a:gsLst>
              <a:path path="circle">
                <a:fillToRect l="100000" t="100000"/>
              </a:path>
              <a:tileRect r="-100000" b="-100000"/>
            </a:gradFill>
            <a:ln w="15875">
              <a:solidFill>
                <a:schemeClr val="bg1"/>
              </a:solidFill>
            </a:ln>
            <a:effectLst>
              <a:outerShdw blurRad="254000" algn="ctr" rotWithShape="0">
                <a:schemeClr val="bg1">
                  <a:lumMod val="75000"/>
                  <a:alpha val="30000"/>
                </a:schemeClr>
              </a:outerShdw>
            </a:effectLst>
          </p:spPr>
          <p:txBody>
            <a:bodyPr vert="horz" wrap="square" lIns="320040" tIns="0" rIns="0" bIns="0" rtlCol="0" anchor="ctr" anchorCtr="0"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Tx/>
                <a:buNone/>
                <a:tabLst/>
                <a:defRPr/>
              </a:pPr>
              <a:endPara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bold"/>
                <a:ea typeface="+mn-ea"/>
                <a:cs typeface="Segoe UI Semibold" panose="020B0502040204020203" pitchFamily="34" charset="0"/>
              </a:endParaRPr>
            </a:p>
          </p:txBody>
        </p:sp>
        <p:sp>
          <p:nvSpPr>
            <p:cNvPr id="65" name="Rectangle 89">
              <a:extLst>
                <a:ext uri="{FF2B5EF4-FFF2-40B4-BE49-F238E27FC236}">
                  <a16:creationId xmlns:a16="http://schemas.microsoft.com/office/drawing/2014/main" id="{3853106D-E38A-371E-B378-89F7601572D3}"/>
                </a:ext>
              </a:extLst>
            </p:cNvPr>
            <p:cNvSpPr/>
            <p:nvPr/>
          </p:nvSpPr>
          <p:spPr bwMode="auto">
            <a:xfrm rot="2700000">
              <a:off x="5334303" y="-1026795"/>
              <a:ext cx="148589" cy="148589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25400" cap="rnd">
              <a:solidFill>
                <a:schemeClr val="bg1"/>
              </a:soli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AB2872BD-57A1-5A98-BBEC-120407B234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>
            <a:off x="8689384" y="3859456"/>
            <a:ext cx="210652" cy="210652"/>
            <a:chOff x="5214995" y="-1168400"/>
            <a:chExt cx="431800" cy="431800"/>
          </a:xfrm>
        </p:grpSpPr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DC271353-C79B-E3BF-32F5-48C1A526FF02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gradFill flip="none" rotWithShape="1">
              <a:gsLst>
                <a:gs pos="60000">
                  <a:srgbClr val="0078D4"/>
                </a:gs>
                <a:gs pos="4000">
                  <a:srgbClr val="C03BC4"/>
                </a:gs>
              </a:gsLst>
              <a:path path="circle">
                <a:fillToRect l="100000" t="100000"/>
              </a:path>
              <a:tileRect r="-100000" b="-100000"/>
            </a:gradFill>
            <a:ln w="15875">
              <a:solidFill>
                <a:schemeClr val="bg1"/>
              </a:solidFill>
            </a:ln>
            <a:effectLst>
              <a:outerShdw blurRad="254000" algn="ctr" rotWithShape="0">
                <a:schemeClr val="bg1">
                  <a:lumMod val="75000"/>
                  <a:alpha val="30000"/>
                </a:schemeClr>
              </a:outerShdw>
            </a:effectLst>
          </p:spPr>
          <p:txBody>
            <a:bodyPr vert="horz" wrap="square" lIns="320040" tIns="0" rIns="0" bIns="0" rtlCol="0" anchor="ctr" anchorCtr="0"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Tx/>
                <a:buNone/>
                <a:tabLst/>
                <a:defRPr/>
              </a:pPr>
              <a:endPara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bold"/>
                <a:ea typeface="+mn-ea"/>
                <a:cs typeface="Segoe UI Semibold" panose="020B0502040204020203" pitchFamily="34" charset="0"/>
              </a:endParaRPr>
            </a:p>
          </p:txBody>
        </p:sp>
        <p:sp>
          <p:nvSpPr>
            <p:cNvPr id="69" name="Rectangle 89">
              <a:extLst>
                <a:ext uri="{FF2B5EF4-FFF2-40B4-BE49-F238E27FC236}">
                  <a16:creationId xmlns:a16="http://schemas.microsoft.com/office/drawing/2014/main" id="{B93F1E4A-9BA7-C4D0-83D8-2451A1DEAD80}"/>
                </a:ext>
              </a:extLst>
            </p:cNvPr>
            <p:cNvSpPr/>
            <p:nvPr/>
          </p:nvSpPr>
          <p:spPr bwMode="auto">
            <a:xfrm rot="2700000">
              <a:off x="5334303" y="-1026795"/>
              <a:ext cx="148589" cy="148589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25400" cap="rnd">
              <a:solidFill>
                <a:schemeClr val="bg1"/>
              </a:soli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9977582E-F97B-70B5-CB03-F46869F849CD}"/>
              </a:ext>
            </a:extLst>
          </p:cNvPr>
          <p:cNvSpPr>
            <a:spLocks noGrp="1"/>
          </p:cNvSpPr>
          <p:nvPr>
            <p:ph type="body" sz="quarter" idx="69"/>
          </p:nvPr>
        </p:nvSpPr>
        <p:spPr>
          <a:xfrm>
            <a:off x="3182890" y="2725494"/>
            <a:ext cx="2572262" cy="712876"/>
          </a:xfrm>
          <a:prstGeom prst="roundRect">
            <a:avLst>
              <a:gd name="adj" fmla="val 9576"/>
            </a:avLst>
          </a:prstGeom>
          <a:solidFill>
            <a:schemeClr val="bg1">
              <a:lumMod val="95000"/>
              <a:alpha val="50000"/>
            </a:schemeClr>
          </a:solidFill>
        </p:spPr>
        <p:txBody>
          <a:bodyPr lIns="0" tIns="0" rIns="0" bIns="0" anchor="t">
            <a:noAutofit/>
          </a:bodyPr>
          <a:lstStyle>
            <a:lvl1pPr marL="0" indent="0">
              <a:spcBef>
                <a:spcPts val="0"/>
              </a:spcBef>
              <a:spcAft>
                <a:spcPts val="100"/>
              </a:spcAft>
              <a:buNone/>
              <a:defRPr sz="900"/>
            </a:lvl1pPr>
            <a:lvl2pPr marL="0" indent="0">
              <a:spcBef>
                <a:spcPts val="0"/>
              </a:spcBef>
              <a:spcAft>
                <a:spcPts val="200"/>
              </a:spcAft>
              <a:buNone/>
              <a:defRPr sz="900"/>
            </a:lvl2pPr>
            <a:lvl3pPr marL="0" indent="0">
              <a:spcBef>
                <a:spcPts val="0"/>
              </a:spcBef>
              <a:spcAft>
                <a:spcPts val="100"/>
              </a:spcAft>
              <a:buNone/>
              <a:defRPr sz="900">
                <a:latin typeface="+mj-lt"/>
              </a:defRPr>
            </a:lvl3pPr>
            <a:lvl4pPr marL="0" indent="0">
              <a:buNone/>
              <a:defRPr sz="900">
                <a:latin typeface="+mj-lt"/>
              </a:defRPr>
            </a:lvl4pPr>
            <a:lvl5pP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3"/>
            <a:r>
              <a:rPr lang="en-US" dirty="0"/>
              <a:t>Level 2</a:t>
            </a:r>
          </a:p>
        </p:txBody>
      </p:sp>
      <p:sp>
        <p:nvSpPr>
          <p:cNvPr id="81" name="Step 1 Title">
            <a:extLst>
              <a:ext uri="{FF2B5EF4-FFF2-40B4-BE49-F238E27FC236}">
                <a16:creationId xmlns:a16="http://schemas.microsoft.com/office/drawing/2014/main" id="{7E33DF77-DD28-CC24-9FC2-0AD434BCF4C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182890" y="1112478"/>
            <a:ext cx="2572262" cy="153888"/>
          </a:xfrm>
          <a:prstGeom prst="rect">
            <a:avLst/>
          </a:prstGeom>
          <a:noFill/>
          <a:effectLst/>
        </p:spPr>
        <p:txBody>
          <a:bodyPr lIns="0" tIns="0" rIns="0" bIns="0" anchor="ctr" anchorCtr="0">
            <a:spAutoFit/>
          </a:bodyPr>
          <a:lstStyle>
            <a:lvl1pPr marL="114300" indent="-114300" algn="l">
              <a:buSzPct val="100000"/>
              <a:buFont typeface="+mj-lt"/>
              <a:buAutoNum type="arabicPeriod"/>
              <a:defRPr sz="1000" b="0" i="0">
                <a:solidFill>
                  <a:schemeClr val="tx1"/>
                </a:solidFill>
                <a:latin typeface="+mj-lt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2" name="Step 1 Top">
            <a:extLst>
              <a:ext uri="{FF2B5EF4-FFF2-40B4-BE49-F238E27FC236}">
                <a16:creationId xmlns:a16="http://schemas.microsoft.com/office/drawing/2014/main" id="{4B00355E-1235-20E9-A051-604C9CFEC8E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182890" y="1438715"/>
            <a:ext cx="2572262" cy="626701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0" name="Step 1 Title">
            <a:extLst>
              <a:ext uri="{FF2B5EF4-FFF2-40B4-BE49-F238E27FC236}">
                <a16:creationId xmlns:a16="http://schemas.microsoft.com/office/drawing/2014/main" id="{2F0B0E91-BF30-3362-2F5C-B3C5D2B134A1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6066682" y="1112478"/>
            <a:ext cx="2572262" cy="153888"/>
          </a:xfrm>
          <a:prstGeom prst="rect">
            <a:avLst/>
          </a:prstGeom>
          <a:noFill/>
          <a:effectLst/>
        </p:spPr>
        <p:txBody>
          <a:bodyPr lIns="0" tIns="0" rIns="0" bIns="0" anchor="ctr" anchorCtr="0">
            <a:spAutoFit/>
          </a:bodyPr>
          <a:lstStyle>
            <a:lvl1pPr marL="114300" indent="-114300" algn="l">
              <a:buSzPct val="100000"/>
              <a:buFont typeface="+mj-lt"/>
              <a:buAutoNum type="arabicPeriod" startAt="2"/>
              <a:defRPr sz="1000" b="0" i="0">
                <a:solidFill>
                  <a:schemeClr val="tx1"/>
                </a:solidFill>
                <a:latin typeface="+mj-lt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1" name="Step 1 Top">
            <a:extLst>
              <a:ext uri="{FF2B5EF4-FFF2-40B4-BE49-F238E27FC236}">
                <a16:creationId xmlns:a16="http://schemas.microsoft.com/office/drawing/2014/main" id="{4F227FB4-9BBF-2C43-E0ED-95EC51590A0D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6066682" y="1438715"/>
            <a:ext cx="2572262" cy="626701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933075CE-083E-DACE-75B9-DDCB2E437557}"/>
              </a:ext>
            </a:extLst>
          </p:cNvPr>
          <p:cNvSpPr>
            <a:spLocks noGrp="1"/>
          </p:cNvSpPr>
          <p:nvPr>
            <p:ph type="body" sz="quarter" idx="68"/>
          </p:nvPr>
        </p:nvSpPr>
        <p:spPr>
          <a:xfrm>
            <a:off x="8950475" y="2725494"/>
            <a:ext cx="2572262" cy="712876"/>
          </a:xfrm>
          <a:prstGeom prst="roundRect">
            <a:avLst>
              <a:gd name="adj" fmla="val 9576"/>
            </a:avLst>
          </a:prstGeom>
          <a:solidFill>
            <a:schemeClr val="bg1">
              <a:lumMod val="95000"/>
              <a:alpha val="50000"/>
            </a:schemeClr>
          </a:solidFill>
        </p:spPr>
        <p:txBody>
          <a:bodyPr lIns="0" tIns="0" rIns="0" bIns="0" anchor="t">
            <a:noAutofit/>
          </a:bodyPr>
          <a:lstStyle>
            <a:lvl1pPr marL="0" indent="0">
              <a:spcBef>
                <a:spcPts val="0"/>
              </a:spcBef>
              <a:spcAft>
                <a:spcPts val="100"/>
              </a:spcAft>
              <a:buNone/>
              <a:defRPr sz="900"/>
            </a:lvl1pPr>
            <a:lvl2pPr marL="0" indent="0">
              <a:spcBef>
                <a:spcPts val="0"/>
              </a:spcBef>
              <a:spcAft>
                <a:spcPts val="200"/>
              </a:spcAft>
              <a:buNone/>
              <a:defRPr sz="900"/>
            </a:lvl2pPr>
            <a:lvl3pPr marL="0" indent="0">
              <a:spcBef>
                <a:spcPts val="0"/>
              </a:spcBef>
              <a:spcAft>
                <a:spcPts val="100"/>
              </a:spcAft>
              <a:buNone/>
              <a:defRPr sz="900">
                <a:latin typeface="+mj-lt"/>
              </a:defRPr>
            </a:lvl3pPr>
            <a:lvl4pPr marL="0" indent="0">
              <a:buNone/>
              <a:defRPr sz="900">
                <a:latin typeface="+mj-lt"/>
              </a:defRPr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3"/>
            <a:r>
              <a:rPr lang="en-US"/>
              <a:t>Level 2</a:t>
            </a:r>
          </a:p>
        </p:txBody>
      </p:sp>
      <p:sp>
        <p:nvSpPr>
          <p:cNvPr id="93" name="Step 1 Title">
            <a:extLst>
              <a:ext uri="{FF2B5EF4-FFF2-40B4-BE49-F238E27FC236}">
                <a16:creationId xmlns:a16="http://schemas.microsoft.com/office/drawing/2014/main" id="{78B57A65-16AE-5996-C81D-89A1171052DC}"/>
              </a:ext>
            </a:extLst>
          </p:cNvPr>
          <p:cNvSpPr>
            <a:spLocks noGrp="1"/>
          </p:cNvSpPr>
          <p:nvPr>
            <p:ph type="body" sz="quarter" idx="45"/>
          </p:nvPr>
        </p:nvSpPr>
        <p:spPr>
          <a:xfrm>
            <a:off x="8950475" y="1112478"/>
            <a:ext cx="2572262" cy="153888"/>
          </a:xfrm>
          <a:prstGeom prst="rect">
            <a:avLst/>
          </a:prstGeom>
          <a:noFill/>
          <a:effectLst/>
        </p:spPr>
        <p:txBody>
          <a:bodyPr lIns="0" tIns="0" rIns="0" bIns="0" anchor="ctr" anchorCtr="0">
            <a:spAutoFit/>
          </a:bodyPr>
          <a:lstStyle>
            <a:lvl1pPr marL="114300" indent="-114300" algn="l">
              <a:buSzPct val="100000"/>
              <a:buFont typeface="+mj-lt"/>
              <a:buAutoNum type="arabicPeriod" startAt="3"/>
              <a:defRPr sz="1000" b="0" i="0">
                <a:solidFill>
                  <a:schemeClr val="tx1"/>
                </a:solidFill>
                <a:latin typeface="+mj-lt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4" name="Step 1 Top">
            <a:extLst>
              <a:ext uri="{FF2B5EF4-FFF2-40B4-BE49-F238E27FC236}">
                <a16:creationId xmlns:a16="http://schemas.microsoft.com/office/drawing/2014/main" id="{6B743263-A0E0-B08F-8640-1A6F2A474017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8950475" y="1438715"/>
            <a:ext cx="2572262" cy="626701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FE828537-77ED-661B-164D-7972C8F2B3CF}"/>
              </a:ext>
            </a:extLst>
          </p:cNvPr>
          <p:cNvSpPr>
            <a:spLocks noGrp="1"/>
          </p:cNvSpPr>
          <p:nvPr>
            <p:ph type="body" sz="quarter" idx="70"/>
          </p:nvPr>
        </p:nvSpPr>
        <p:spPr>
          <a:xfrm>
            <a:off x="6066682" y="2725494"/>
            <a:ext cx="2572262" cy="712876"/>
          </a:xfrm>
          <a:prstGeom prst="roundRect">
            <a:avLst>
              <a:gd name="adj" fmla="val 9576"/>
            </a:avLst>
          </a:prstGeom>
          <a:solidFill>
            <a:schemeClr val="bg1">
              <a:lumMod val="95000"/>
              <a:alpha val="50000"/>
            </a:schemeClr>
          </a:solidFill>
        </p:spPr>
        <p:txBody>
          <a:bodyPr lIns="0" tIns="0" rIns="0" bIns="0" anchor="t">
            <a:noAutofit/>
          </a:bodyPr>
          <a:lstStyle>
            <a:lvl1pPr marL="0" indent="0">
              <a:spcBef>
                <a:spcPts val="0"/>
              </a:spcBef>
              <a:spcAft>
                <a:spcPts val="100"/>
              </a:spcAft>
              <a:buNone/>
              <a:defRPr sz="900"/>
            </a:lvl1pPr>
            <a:lvl2pPr marL="0" indent="0">
              <a:spcBef>
                <a:spcPts val="0"/>
              </a:spcBef>
              <a:spcAft>
                <a:spcPts val="200"/>
              </a:spcAft>
              <a:buNone/>
              <a:defRPr sz="900"/>
            </a:lvl2pPr>
            <a:lvl3pPr marL="0" indent="0">
              <a:spcBef>
                <a:spcPts val="0"/>
              </a:spcBef>
              <a:spcAft>
                <a:spcPts val="100"/>
              </a:spcAft>
              <a:buNone/>
              <a:defRPr sz="900">
                <a:latin typeface="+mj-lt"/>
              </a:defRPr>
            </a:lvl3pPr>
            <a:lvl4pPr marL="0" indent="0">
              <a:buNone/>
              <a:defRPr sz="900">
                <a:latin typeface="+mj-lt"/>
              </a:defRPr>
            </a:lvl4pPr>
            <a:lvl5pP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3"/>
            <a:r>
              <a:rPr lang="en-US" dirty="0"/>
              <a:t>Level 2</a:t>
            </a:r>
          </a:p>
        </p:txBody>
      </p:sp>
      <p:sp>
        <p:nvSpPr>
          <p:cNvPr id="102" name="Text Placeholder 11">
            <a:extLst>
              <a:ext uri="{FF2B5EF4-FFF2-40B4-BE49-F238E27FC236}">
                <a16:creationId xmlns:a16="http://schemas.microsoft.com/office/drawing/2014/main" id="{B7B6A3B2-F891-96DB-EDD6-15440AF2E8CD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>
          <a:xfrm>
            <a:off x="3182890" y="5334522"/>
            <a:ext cx="2572262" cy="712876"/>
          </a:xfrm>
          <a:prstGeom prst="roundRect">
            <a:avLst>
              <a:gd name="adj" fmla="val 9576"/>
            </a:avLst>
          </a:prstGeom>
          <a:solidFill>
            <a:schemeClr val="bg1">
              <a:lumMod val="95000"/>
              <a:alpha val="50000"/>
            </a:schemeClr>
          </a:solidFill>
        </p:spPr>
        <p:txBody>
          <a:bodyPr lIns="0" tIns="0" rIns="0" bIns="0" anchor="t">
            <a:noAutofit/>
          </a:bodyPr>
          <a:lstStyle>
            <a:lvl1pPr marL="0" indent="0">
              <a:spcBef>
                <a:spcPts val="0"/>
              </a:spcBef>
              <a:spcAft>
                <a:spcPts val="100"/>
              </a:spcAft>
              <a:buNone/>
              <a:defRPr sz="900"/>
            </a:lvl1pPr>
            <a:lvl2pPr marL="0" indent="0">
              <a:spcBef>
                <a:spcPts val="0"/>
              </a:spcBef>
              <a:spcAft>
                <a:spcPts val="200"/>
              </a:spcAft>
              <a:buNone/>
              <a:defRPr sz="900"/>
            </a:lvl2pPr>
            <a:lvl3pPr marL="0" indent="0">
              <a:spcBef>
                <a:spcPts val="0"/>
              </a:spcBef>
              <a:spcAft>
                <a:spcPts val="100"/>
              </a:spcAft>
              <a:buNone/>
              <a:defRPr sz="900">
                <a:latin typeface="+mj-lt"/>
              </a:defRPr>
            </a:lvl3pPr>
            <a:lvl4pPr marL="0" indent="0">
              <a:buNone/>
              <a:defRPr sz="900">
                <a:latin typeface="+mj-lt"/>
              </a:defRPr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3"/>
            <a:r>
              <a:rPr lang="en-US"/>
              <a:t>Level 2</a:t>
            </a:r>
          </a:p>
        </p:txBody>
      </p:sp>
      <p:sp>
        <p:nvSpPr>
          <p:cNvPr id="104" name="Step 1 Title">
            <a:extLst>
              <a:ext uri="{FF2B5EF4-FFF2-40B4-BE49-F238E27FC236}">
                <a16:creationId xmlns:a16="http://schemas.microsoft.com/office/drawing/2014/main" id="{0F93BF10-EBCF-85EF-D1B2-A7563451D76D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3182890" y="3725103"/>
            <a:ext cx="2572262" cy="153888"/>
          </a:xfrm>
          <a:prstGeom prst="rect">
            <a:avLst/>
          </a:prstGeom>
          <a:noFill/>
          <a:effectLst/>
        </p:spPr>
        <p:txBody>
          <a:bodyPr lIns="0" tIns="0" rIns="0" bIns="0" anchor="ctr" anchorCtr="0">
            <a:spAutoFit/>
          </a:bodyPr>
          <a:lstStyle>
            <a:lvl1pPr marL="114300" indent="-114300" algn="l">
              <a:buSzPct val="100000"/>
              <a:buFont typeface="+mj-lt"/>
              <a:buAutoNum type="arabicPeriod" startAt="6"/>
              <a:defRPr sz="1000" b="0" i="0">
                <a:solidFill>
                  <a:schemeClr val="tx1"/>
                </a:solidFill>
                <a:latin typeface="+mj-lt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5" name="Step 1 Top">
            <a:extLst>
              <a:ext uri="{FF2B5EF4-FFF2-40B4-BE49-F238E27FC236}">
                <a16:creationId xmlns:a16="http://schemas.microsoft.com/office/drawing/2014/main" id="{C1C2FA4E-D061-ECCE-C8BB-24C647D60102}"/>
              </a:ext>
            </a:extLst>
          </p:cNvPr>
          <p:cNvSpPr>
            <a:spLocks noGrp="1"/>
          </p:cNvSpPr>
          <p:nvPr>
            <p:ph type="body" sz="quarter" idx="50"/>
          </p:nvPr>
        </p:nvSpPr>
        <p:spPr>
          <a:xfrm>
            <a:off x="3182890" y="4050957"/>
            <a:ext cx="2572262" cy="626701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9" name="Step 1 Title">
            <a:extLst>
              <a:ext uri="{FF2B5EF4-FFF2-40B4-BE49-F238E27FC236}">
                <a16:creationId xmlns:a16="http://schemas.microsoft.com/office/drawing/2014/main" id="{9CB910C7-53F5-CD35-F7B3-ED8F5DD4F6A1}"/>
              </a:ext>
            </a:extLst>
          </p:cNvPr>
          <p:cNvSpPr>
            <a:spLocks noGrp="1"/>
          </p:cNvSpPr>
          <p:nvPr>
            <p:ph type="body" sz="quarter" idx="51"/>
          </p:nvPr>
        </p:nvSpPr>
        <p:spPr>
          <a:xfrm>
            <a:off x="6066682" y="3725103"/>
            <a:ext cx="2572262" cy="153888"/>
          </a:xfrm>
          <a:prstGeom prst="rect">
            <a:avLst/>
          </a:prstGeom>
          <a:noFill/>
          <a:effectLst/>
        </p:spPr>
        <p:txBody>
          <a:bodyPr lIns="0" tIns="0" rIns="0" bIns="0" anchor="ctr" anchorCtr="0">
            <a:spAutoFit/>
          </a:bodyPr>
          <a:lstStyle>
            <a:lvl1pPr marL="114300" indent="-114300" algn="l">
              <a:buSzPct val="100000"/>
              <a:buFont typeface="+mj-lt"/>
              <a:buAutoNum type="arabicPeriod" startAt="5"/>
              <a:defRPr sz="1000" b="0" i="0">
                <a:solidFill>
                  <a:schemeClr val="tx1"/>
                </a:solidFill>
                <a:latin typeface="+mj-lt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0" name="Step 1 Top">
            <a:extLst>
              <a:ext uri="{FF2B5EF4-FFF2-40B4-BE49-F238E27FC236}">
                <a16:creationId xmlns:a16="http://schemas.microsoft.com/office/drawing/2014/main" id="{E81FD2D6-1B95-AE76-667E-A7ADD3CD3A50}"/>
              </a:ext>
            </a:extLst>
          </p:cNvPr>
          <p:cNvSpPr>
            <a:spLocks noGrp="1"/>
          </p:cNvSpPr>
          <p:nvPr>
            <p:ph type="body" sz="quarter" idx="52"/>
          </p:nvPr>
        </p:nvSpPr>
        <p:spPr>
          <a:xfrm>
            <a:off x="6066682" y="4050957"/>
            <a:ext cx="2572262" cy="626701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11">
            <a:extLst>
              <a:ext uri="{FF2B5EF4-FFF2-40B4-BE49-F238E27FC236}">
                <a16:creationId xmlns:a16="http://schemas.microsoft.com/office/drawing/2014/main" id="{19D255C6-A463-0E1B-EFD1-0675518123ED}"/>
              </a:ext>
            </a:extLst>
          </p:cNvPr>
          <p:cNvSpPr>
            <a:spLocks noGrp="1"/>
          </p:cNvSpPr>
          <p:nvPr>
            <p:ph type="body" sz="quarter" idx="66"/>
          </p:nvPr>
        </p:nvSpPr>
        <p:spPr>
          <a:xfrm>
            <a:off x="8950475" y="5334522"/>
            <a:ext cx="2572262" cy="712876"/>
          </a:xfrm>
          <a:prstGeom prst="roundRect">
            <a:avLst>
              <a:gd name="adj" fmla="val 9576"/>
            </a:avLst>
          </a:prstGeom>
          <a:solidFill>
            <a:schemeClr val="bg1">
              <a:lumMod val="95000"/>
              <a:alpha val="50000"/>
            </a:schemeClr>
          </a:solidFill>
        </p:spPr>
        <p:txBody>
          <a:bodyPr lIns="0" tIns="0" rIns="0" bIns="0" anchor="t">
            <a:noAutofit/>
          </a:bodyPr>
          <a:lstStyle>
            <a:lvl1pPr marL="0" indent="0">
              <a:spcBef>
                <a:spcPts val="0"/>
              </a:spcBef>
              <a:spcAft>
                <a:spcPts val="100"/>
              </a:spcAft>
              <a:buNone/>
              <a:defRPr sz="900"/>
            </a:lvl1pPr>
            <a:lvl2pPr marL="0" indent="0">
              <a:spcBef>
                <a:spcPts val="0"/>
              </a:spcBef>
              <a:spcAft>
                <a:spcPts val="200"/>
              </a:spcAft>
              <a:buNone/>
              <a:defRPr sz="900"/>
            </a:lvl2pPr>
            <a:lvl3pPr marL="0" indent="0">
              <a:spcBef>
                <a:spcPts val="0"/>
              </a:spcBef>
              <a:spcAft>
                <a:spcPts val="100"/>
              </a:spcAft>
              <a:buNone/>
              <a:defRPr sz="900">
                <a:latin typeface="+mj-lt"/>
              </a:defRPr>
            </a:lvl3pPr>
            <a:lvl4pPr marL="0" indent="0">
              <a:buNone/>
              <a:defRPr sz="900">
                <a:latin typeface="+mj-lt"/>
              </a:defRPr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3"/>
            <a:r>
              <a:rPr lang="en-US"/>
              <a:t>Level 2</a:t>
            </a:r>
          </a:p>
        </p:txBody>
      </p:sp>
      <p:sp>
        <p:nvSpPr>
          <p:cNvPr id="122" name="Step 1 Title">
            <a:extLst>
              <a:ext uri="{FF2B5EF4-FFF2-40B4-BE49-F238E27FC236}">
                <a16:creationId xmlns:a16="http://schemas.microsoft.com/office/drawing/2014/main" id="{A1FCE115-20B6-1C4D-4833-053AE41AEBD7}"/>
              </a:ext>
            </a:extLst>
          </p:cNvPr>
          <p:cNvSpPr>
            <a:spLocks noGrp="1"/>
          </p:cNvSpPr>
          <p:nvPr>
            <p:ph type="body" sz="quarter" idx="54"/>
          </p:nvPr>
        </p:nvSpPr>
        <p:spPr>
          <a:xfrm>
            <a:off x="8950475" y="3725103"/>
            <a:ext cx="2572262" cy="153888"/>
          </a:xfrm>
          <a:prstGeom prst="rect">
            <a:avLst/>
          </a:prstGeom>
          <a:noFill/>
          <a:effectLst/>
        </p:spPr>
        <p:txBody>
          <a:bodyPr lIns="0" tIns="0" rIns="0" bIns="0" anchor="ctr" anchorCtr="0">
            <a:spAutoFit/>
          </a:bodyPr>
          <a:lstStyle>
            <a:lvl1pPr marL="114300" indent="-114300" algn="l">
              <a:buSzPct val="100000"/>
              <a:buFont typeface="+mj-lt"/>
              <a:buAutoNum type="arabicPeriod" startAt="4"/>
              <a:defRPr sz="1000" b="0" i="0">
                <a:solidFill>
                  <a:schemeClr val="tx1"/>
                </a:solidFill>
                <a:latin typeface="+mj-lt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3" name="Step 1 Top">
            <a:extLst>
              <a:ext uri="{FF2B5EF4-FFF2-40B4-BE49-F238E27FC236}">
                <a16:creationId xmlns:a16="http://schemas.microsoft.com/office/drawing/2014/main" id="{3D5F63B4-9275-D6B7-3A0E-699C0C868EA5}"/>
              </a:ext>
            </a:extLst>
          </p:cNvPr>
          <p:cNvSpPr>
            <a:spLocks noGrp="1"/>
          </p:cNvSpPr>
          <p:nvPr>
            <p:ph type="body" sz="quarter" idx="55"/>
          </p:nvPr>
        </p:nvSpPr>
        <p:spPr>
          <a:xfrm>
            <a:off x="8950475" y="4050957"/>
            <a:ext cx="2572262" cy="626701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9AEFB6C2-AB19-3A46-843C-CF95D15344CB}"/>
              </a:ext>
            </a:extLst>
          </p:cNvPr>
          <p:cNvSpPr>
            <a:spLocks noGrp="1"/>
          </p:cNvSpPr>
          <p:nvPr>
            <p:ph type="body" sz="quarter" idx="67"/>
          </p:nvPr>
        </p:nvSpPr>
        <p:spPr>
          <a:xfrm>
            <a:off x="6066682" y="5334522"/>
            <a:ext cx="2572262" cy="712876"/>
          </a:xfrm>
          <a:prstGeom prst="roundRect">
            <a:avLst>
              <a:gd name="adj" fmla="val 9576"/>
            </a:avLst>
          </a:prstGeom>
          <a:solidFill>
            <a:schemeClr val="bg1">
              <a:lumMod val="95000"/>
              <a:alpha val="50000"/>
            </a:schemeClr>
          </a:solidFill>
        </p:spPr>
        <p:txBody>
          <a:bodyPr lIns="0" tIns="0" rIns="0" bIns="0" anchor="t">
            <a:noAutofit/>
          </a:bodyPr>
          <a:lstStyle>
            <a:lvl1pPr marL="0" indent="0">
              <a:spcBef>
                <a:spcPts val="0"/>
              </a:spcBef>
              <a:spcAft>
                <a:spcPts val="100"/>
              </a:spcAft>
              <a:buNone/>
              <a:defRPr sz="900"/>
            </a:lvl1pPr>
            <a:lvl2pPr marL="0" indent="0">
              <a:spcBef>
                <a:spcPts val="0"/>
              </a:spcBef>
              <a:spcAft>
                <a:spcPts val="200"/>
              </a:spcAft>
              <a:buNone/>
              <a:defRPr sz="900"/>
            </a:lvl2pPr>
            <a:lvl3pPr marL="0" indent="0">
              <a:spcBef>
                <a:spcPts val="0"/>
              </a:spcBef>
              <a:spcAft>
                <a:spcPts val="100"/>
              </a:spcAft>
              <a:buNone/>
              <a:defRPr sz="900">
                <a:latin typeface="+mj-lt"/>
              </a:defRPr>
            </a:lvl3pPr>
            <a:lvl4pPr marL="0" indent="0">
              <a:buNone/>
              <a:defRPr sz="900">
                <a:latin typeface="+mj-lt"/>
              </a:defRPr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3"/>
            <a:r>
              <a:rPr lang="en-US"/>
              <a:t>Level 2</a:t>
            </a:r>
          </a:p>
        </p:txBody>
      </p:sp>
      <p:sp>
        <p:nvSpPr>
          <p:cNvPr id="7" name="Footnote">
            <a:extLst>
              <a:ext uri="{FF2B5EF4-FFF2-40B4-BE49-F238E27FC236}">
                <a16:creationId xmlns:a16="http://schemas.microsoft.com/office/drawing/2014/main" id="{AC05EA29-0447-0506-FB1B-E11117B0DF2E}"/>
              </a:ext>
            </a:extLst>
          </p:cNvPr>
          <p:cNvSpPr txBox="1">
            <a:spLocks/>
          </p:cNvSpPr>
          <p:nvPr userDrawn="1"/>
        </p:nvSpPr>
        <p:spPr>
          <a:xfrm>
            <a:off x="320040" y="6309360"/>
            <a:ext cx="9597418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marR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700" kern="1200" spc="0" baseline="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1pPr>
            <a:lvl2pPr marL="4572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0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57225" marR="0" indent="-20002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6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7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1</a:t>
            </a: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Access M365 Copilot Chat at </a:t>
            </a: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  <a:hlinkClick r:id="rId2"/>
              </a:rPr>
              <a:t>m365copilot.com</a:t>
            </a: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, or the Microsoft 365 Copilot Chat mobile app and set toggle to “Web”.</a:t>
            </a:r>
          </a:p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7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2</a:t>
            </a: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Access M365 Copilot Chat at </a:t>
            </a: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  <a:hlinkClick r:id="rId2"/>
              </a:rPr>
              <a:t>m365copilot.com</a:t>
            </a: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, the Microsoft 365 Copilot Chat mobile app, or the M365 Copilot Chat app in Teams, and set toggle to “Work”.</a:t>
            </a:r>
          </a:p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7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3</a:t>
            </a: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AI Agents allow Copilot to access your organization-specific apps. In the past this would have required an API call to get data from a system of record.</a:t>
            </a:r>
          </a:p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The content in this example scenario is for demonstration purposes only. You should evaluate how Copilot aligns with your organization’s business processes, regulatory requirements, and responsible AI principles.</a:t>
            </a:r>
          </a:p>
        </p:txBody>
      </p:sp>
      <p:sp>
        <p:nvSpPr>
          <p:cNvPr id="2" name="Text Placeholder 8">
            <a:extLst>
              <a:ext uri="{FF2B5EF4-FFF2-40B4-BE49-F238E27FC236}">
                <a16:creationId xmlns:a16="http://schemas.microsoft.com/office/drawing/2014/main" id="{A1FD8182-9192-3293-3C25-613D50894B80}"/>
              </a:ext>
            </a:extLst>
          </p:cNvPr>
          <p:cNvSpPr>
            <a:spLocks noGrp="1"/>
          </p:cNvSpPr>
          <p:nvPr>
            <p:ph type="body" sz="quarter" idx="64"/>
          </p:nvPr>
        </p:nvSpPr>
        <p:spPr>
          <a:xfrm>
            <a:off x="320721" y="4709762"/>
            <a:ext cx="1131651" cy="219456"/>
          </a:xfrm>
          <a:prstGeom prst="roundRect">
            <a:avLst>
              <a:gd name="adj" fmla="val 50000"/>
            </a:avLst>
          </a:prstGeom>
          <a:solidFill>
            <a:srgbClr val="C03BC4"/>
          </a:solidFill>
          <a:ln w="12700">
            <a:solidFill>
              <a:srgbClr val="C03BC4"/>
            </a:solidFill>
          </a:ln>
          <a:effectLst>
            <a:outerShdw blurRad="63500" dist="63500" dir="2700000" algn="tl" rotWithShape="0">
              <a:prstClr val="black">
                <a:alpha val="20000"/>
              </a:prstClr>
            </a:outerShdw>
          </a:effectLst>
        </p:spPr>
        <p:txBody>
          <a:bodyPr lIns="0" tIns="36576" rIns="0" bIns="36576" anchor="ctr">
            <a:noAutofit/>
          </a:bodyPr>
          <a:lstStyle>
            <a:lvl1pPr marL="0" indent="0" algn="ctr">
              <a:buNone/>
              <a:defRPr sz="900">
                <a:solidFill>
                  <a:schemeClr val="bg1"/>
                </a:solidFill>
                <a:latin typeface="+mj-lt"/>
              </a:defRPr>
            </a:lvl1pPr>
            <a:lvl2pPr marL="228600" indent="0">
              <a:buNone/>
              <a:defRPr/>
            </a:lvl2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3" name="Text Placeholder 8">
            <a:extLst>
              <a:ext uri="{FF2B5EF4-FFF2-40B4-BE49-F238E27FC236}">
                <a16:creationId xmlns:a16="http://schemas.microsoft.com/office/drawing/2014/main" id="{DD81CAF3-1B44-C8D0-3BB0-F3DD087633FA}"/>
              </a:ext>
            </a:extLst>
          </p:cNvPr>
          <p:cNvSpPr>
            <a:spLocks noGrp="1"/>
          </p:cNvSpPr>
          <p:nvPr>
            <p:ph type="body" sz="quarter" idx="65"/>
          </p:nvPr>
        </p:nvSpPr>
        <p:spPr>
          <a:xfrm>
            <a:off x="320721" y="3467940"/>
            <a:ext cx="1131650" cy="219456"/>
          </a:xfrm>
          <a:prstGeom prst="roundRect">
            <a:avLst>
              <a:gd name="adj" fmla="val 50000"/>
            </a:avLst>
          </a:prstGeom>
          <a:solidFill>
            <a:srgbClr val="0078D4"/>
          </a:solidFill>
          <a:ln w="12700">
            <a:solidFill>
              <a:srgbClr val="0078D4"/>
            </a:solidFill>
          </a:ln>
          <a:effectLst>
            <a:outerShdw blurRad="63500" dist="63500" dir="2700000" algn="tl" rotWithShape="0">
              <a:prstClr val="black">
                <a:alpha val="20000"/>
              </a:prstClr>
            </a:outerShdw>
          </a:effectLst>
        </p:spPr>
        <p:txBody>
          <a:bodyPr lIns="0" tIns="36576" rIns="0" bIns="36576" anchor="ctr">
            <a:noAutofit/>
          </a:bodyPr>
          <a:lstStyle>
            <a:lvl1pPr marL="0" indent="0" algn="ctr">
              <a:buNone/>
              <a:defRPr sz="900">
                <a:solidFill>
                  <a:schemeClr val="bg1"/>
                </a:solidFill>
                <a:latin typeface="+mj-lt"/>
              </a:defRPr>
            </a:lvl1pPr>
            <a:lvl2pPr marL="228600" indent="0">
              <a:buNone/>
              <a:defRPr/>
            </a:lvl2pPr>
          </a:lstStyle>
          <a:p>
            <a:pPr lvl="0"/>
            <a:r>
              <a:rPr lang="en-US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3245830356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0">
          <p15:clr>
            <a:srgbClr val="A4A3A4"/>
          </p15:clr>
        </p15:guide>
        <p15:guide id="8" pos="1368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36">
          <p15:clr>
            <a:srgbClr val="A4A3A4"/>
          </p15:clr>
        </p15:guide>
        <p15:guide id="14" pos="3168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cenario five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94A1448-F8D7-EA0F-E466-136E038AA3F1}"/>
              </a:ext>
            </a:extLst>
          </p:cNvPr>
          <p:cNvCxnSpPr>
            <a:cxnSpLocks/>
          </p:cNvCxnSpPr>
          <p:nvPr userDrawn="1"/>
        </p:nvCxnSpPr>
        <p:spPr>
          <a:xfrm>
            <a:off x="3182889" y="1352539"/>
            <a:ext cx="8339848" cy="0"/>
          </a:xfrm>
          <a:prstGeom prst="line">
            <a:avLst/>
          </a:prstGeom>
          <a:ln w="15875" cap="flat">
            <a:gradFill flip="none" rotWithShape="1">
              <a:gsLst>
                <a:gs pos="0">
                  <a:srgbClr val="0078D4"/>
                </a:gs>
                <a:gs pos="100000">
                  <a:schemeClr val="accent3"/>
                </a:gs>
              </a:gsLst>
              <a:lin ang="16200000" scaled="1"/>
              <a:tileRect/>
            </a:gradFill>
            <a:headEnd type="none" w="lg" len="med"/>
            <a:tailEnd type="none" w="lg" len="med"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FC6C3234-D3F7-EB91-19FC-3FF3921A6EF7}"/>
              </a:ext>
            </a:extLst>
          </p:cNvPr>
          <p:cNvSpPr>
            <a:spLocks/>
          </p:cNvSpPr>
          <p:nvPr userDrawn="1"/>
        </p:nvSpPr>
        <p:spPr bwMode="auto">
          <a:xfrm>
            <a:off x="2179638" y="304726"/>
            <a:ext cx="4582191" cy="526298"/>
          </a:xfrm>
          <a:prstGeom prst="roundRect">
            <a:avLst/>
          </a:prstGeom>
          <a:solidFill>
            <a:srgbClr val="DDEEF8"/>
          </a:solidFill>
          <a:ln>
            <a:solidFill>
              <a:schemeClr val="bg1"/>
            </a:solidFill>
            <a:headEnd type="none" w="med" len="med"/>
            <a:tailEnd type="none" w="med" len="med"/>
          </a:ln>
          <a:effectLst>
            <a:outerShdw blurRad="254000" algn="ctr" rotWithShape="0">
              <a:schemeClr val="bg1">
                <a:lumMod val="75000"/>
                <a:alpha val="30000"/>
              </a:scheme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11480" tIns="91440" rIns="91440" bIns="914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 Semibold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E489450-2B99-F45D-B0AD-1BD8CA42038B}"/>
              </a:ext>
            </a:extLst>
          </p:cNvPr>
          <p:cNvSpPr txBox="1">
            <a:spLocks/>
          </p:cNvSpPr>
          <p:nvPr userDrawn="1"/>
        </p:nvSpPr>
        <p:spPr>
          <a:xfrm>
            <a:off x="0" y="304726"/>
            <a:ext cx="2431247" cy="526298"/>
          </a:xfrm>
          <a:custGeom>
            <a:avLst/>
            <a:gdLst>
              <a:gd name="connsiteX0" fmla="*/ 1993 w 2431247"/>
              <a:gd name="connsiteY0" fmla="*/ 0 h 526298"/>
              <a:gd name="connsiteX1" fmla="*/ 2338766 w 2431247"/>
              <a:gd name="connsiteY1" fmla="*/ 0 h 526298"/>
              <a:gd name="connsiteX2" fmla="*/ 2431247 w 2431247"/>
              <a:gd name="connsiteY2" fmla="*/ 92481 h 526298"/>
              <a:gd name="connsiteX3" fmla="*/ 2431247 w 2431247"/>
              <a:gd name="connsiteY3" fmla="*/ 433817 h 526298"/>
              <a:gd name="connsiteX4" fmla="*/ 2338766 w 2431247"/>
              <a:gd name="connsiteY4" fmla="*/ 526298 h 526298"/>
              <a:gd name="connsiteX5" fmla="*/ 1993 w 2431247"/>
              <a:gd name="connsiteY5" fmla="*/ 526298 h 526298"/>
              <a:gd name="connsiteX6" fmla="*/ 0 w 2431247"/>
              <a:gd name="connsiteY6" fmla="*/ 525896 h 526298"/>
              <a:gd name="connsiteX7" fmla="*/ 0 w 2431247"/>
              <a:gd name="connsiteY7" fmla="*/ 402 h 5262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31247" h="526298">
                <a:moveTo>
                  <a:pt x="1993" y="0"/>
                </a:moveTo>
                <a:lnTo>
                  <a:pt x="2338766" y="0"/>
                </a:lnTo>
                <a:cubicBezTo>
                  <a:pt x="2389842" y="0"/>
                  <a:pt x="2431247" y="41405"/>
                  <a:pt x="2431247" y="92481"/>
                </a:cubicBezTo>
                <a:lnTo>
                  <a:pt x="2431247" y="433817"/>
                </a:lnTo>
                <a:cubicBezTo>
                  <a:pt x="2431247" y="484893"/>
                  <a:pt x="2389842" y="526298"/>
                  <a:pt x="2338766" y="526298"/>
                </a:cubicBezTo>
                <a:lnTo>
                  <a:pt x="1993" y="526298"/>
                </a:lnTo>
                <a:lnTo>
                  <a:pt x="0" y="525896"/>
                </a:lnTo>
                <a:lnTo>
                  <a:pt x="0" y="402"/>
                </a:lnTo>
                <a:close/>
              </a:path>
            </a:pathLst>
          </a:cu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/>
        </p:spPr>
        <p:txBody>
          <a:bodyPr vert="horz" wrap="square" lIns="310896" tIns="0" rIns="0" bIns="0" rtlCol="0" anchor="ctr" anchorCtr="0">
            <a:noAutofit/>
          </a:bodyPr>
          <a:lstStyle>
            <a:lvl1pPr marL="0" marR="0" indent="0" algn="ctr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1200" b="1" i="0" kern="1200" spc="0" baseline="0">
                <a:solidFill>
                  <a:srgbClr val="FFFFFF"/>
                </a:solidFill>
                <a:latin typeface="Segoe UI Semibold" panose="020B0502040204020203" pitchFamily="34" charset="0"/>
                <a:ea typeface="+mn-ea"/>
                <a:cs typeface="Segoe UI Semibold" panose="020B0502040204020203" pitchFamily="34" charset="0"/>
              </a:defRPr>
            </a:lvl1pPr>
            <a:lvl2pPr marL="4572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0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57225" marR="0" indent="-20002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6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Semibold" panose="020B0502040204020203" pitchFamily="34" charset="0"/>
              <a:ea typeface="+mn-ea"/>
              <a:cs typeface="Segoe UI Semibold" panose="020B0502040204020203" pitchFamily="34" charset="0"/>
            </a:endParaRPr>
          </a:p>
        </p:txBody>
      </p:sp>
      <p:sp>
        <p:nvSpPr>
          <p:cNvPr id="71" name="Scenario Level">
            <a:extLst>
              <a:ext uri="{FF2B5EF4-FFF2-40B4-BE49-F238E27FC236}">
                <a16:creationId xmlns:a16="http://schemas.microsoft.com/office/drawing/2014/main" id="{5C914349-B5B3-D703-EE31-78482DD3DAA9}"/>
              </a:ext>
            </a:extLst>
          </p:cNvPr>
          <p:cNvSpPr txBox="1"/>
          <p:nvPr userDrawn="1"/>
        </p:nvSpPr>
        <p:spPr>
          <a:xfrm>
            <a:off x="10895070" y="358721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/>
                <a:ea typeface="+mn-ea"/>
                <a:cs typeface="Segoe UI Semibold" panose="020B0502040204020203" pitchFamily="34" charset="0"/>
              </a:rPr>
              <a:t>Scenario level:</a:t>
            </a:r>
          </a:p>
        </p:txBody>
      </p:sp>
      <p:sp>
        <p:nvSpPr>
          <p:cNvPr id="73" name="Available with">
            <a:extLst>
              <a:ext uri="{FF2B5EF4-FFF2-40B4-BE49-F238E27FC236}">
                <a16:creationId xmlns:a16="http://schemas.microsoft.com/office/drawing/2014/main" id="{1E59605F-F04E-58C0-102B-28C6AFF01B7D}"/>
              </a:ext>
            </a:extLst>
          </p:cNvPr>
          <p:cNvSpPr txBox="1"/>
          <p:nvPr userDrawn="1"/>
        </p:nvSpPr>
        <p:spPr>
          <a:xfrm>
            <a:off x="9126798" y="358721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/>
                <a:ea typeface="+mn-ea"/>
                <a:cs typeface="Segoe UI Semibold" panose="020B0502040204020203" pitchFamily="34" charset="0"/>
              </a:rPr>
              <a:t>Available with:</a:t>
            </a:r>
          </a:p>
        </p:txBody>
      </p: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384F79FD-8FB8-5727-A3FB-9193B8AF441D}"/>
              </a:ext>
            </a:extLst>
          </p:cNvPr>
          <p:cNvCxnSpPr/>
          <p:nvPr userDrawn="1"/>
        </p:nvCxnSpPr>
        <p:spPr>
          <a:xfrm>
            <a:off x="10357789" y="358721"/>
            <a:ext cx="0" cy="331655"/>
          </a:xfrm>
          <a:prstGeom prst="line">
            <a:avLst/>
          </a:prstGeom>
          <a:ln>
            <a:solidFill>
              <a:srgbClr val="B1B3B3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9" name="Group 78">
            <a:extLst>
              <a:ext uri="{FF2B5EF4-FFF2-40B4-BE49-F238E27FC236}">
                <a16:creationId xmlns:a16="http://schemas.microsoft.com/office/drawing/2014/main" id="{ECD8F809-3EF5-43AD-9927-8D87766BB3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5805591" y="1247214"/>
            <a:ext cx="210652" cy="210652"/>
            <a:chOff x="5214995" y="-1168400"/>
            <a:chExt cx="431800" cy="431800"/>
          </a:xfrm>
        </p:grpSpPr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BD95EE76-3BB3-5D96-1162-650D8265E79B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gradFill flip="none" rotWithShape="1">
              <a:gsLst>
                <a:gs pos="60000">
                  <a:srgbClr val="0078D4"/>
                </a:gs>
                <a:gs pos="4000">
                  <a:srgbClr val="C03BC4"/>
                </a:gs>
              </a:gsLst>
              <a:path path="circle">
                <a:fillToRect l="100000" t="100000"/>
              </a:path>
              <a:tileRect r="-100000" b="-100000"/>
            </a:gradFill>
            <a:ln w="15875">
              <a:solidFill>
                <a:schemeClr val="bg1"/>
              </a:solidFill>
            </a:ln>
            <a:effectLst>
              <a:outerShdw blurRad="254000" algn="ctr" rotWithShape="0">
                <a:schemeClr val="bg1">
                  <a:lumMod val="75000"/>
                  <a:alpha val="30000"/>
                </a:schemeClr>
              </a:outerShdw>
            </a:effectLst>
          </p:spPr>
          <p:txBody>
            <a:bodyPr vert="horz" wrap="square" lIns="320040" tIns="0" rIns="0" bIns="0" rtlCol="0" anchor="ctr" anchorCtr="0"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Tx/>
                <a:buNone/>
                <a:tabLst/>
                <a:defRPr/>
              </a:pPr>
              <a:endPara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bold"/>
                <a:ea typeface="+mn-ea"/>
                <a:cs typeface="Segoe UI Semibold" panose="020B0502040204020203" pitchFamily="34" charset="0"/>
              </a:endParaRPr>
            </a:p>
          </p:txBody>
        </p:sp>
        <p:sp>
          <p:nvSpPr>
            <p:cNvPr id="81" name="Rectangle 89">
              <a:extLst>
                <a:ext uri="{FF2B5EF4-FFF2-40B4-BE49-F238E27FC236}">
                  <a16:creationId xmlns:a16="http://schemas.microsoft.com/office/drawing/2014/main" id="{C479534D-98FF-6F65-ECCB-79C6294552EA}"/>
                </a:ext>
              </a:extLst>
            </p:cNvPr>
            <p:cNvSpPr/>
            <p:nvPr/>
          </p:nvSpPr>
          <p:spPr bwMode="auto">
            <a:xfrm rot="2700000">
              <a:off x="5334303" y="-1026795"/>
              <a:ext cx="148589" cy="148589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25400" cap="rnd">
              <a:solidFill>
                <a:schemeClr val="bg1"/>
              </a:soli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4684A0D0-9EC4-FC0C-B023-76950C80DF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8689384" y="1247214"/>
            <a:ext cx="210652" cy="210652"/>
            <a:chOff x="5214995" y="-1168400"/>
            <a:chExt cx="431800" cy="431800"/>
          </a:xfrm>
        </p:grpSpPr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C82D2312-1888-7E4C-63E7-F0B9A0902E6D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gradFill flip="none" rotWithShape="1">
              <a:gsLst>
                <a:gs pos="60000">
                  <a:srgbClr val="0078D4"/>
                </a:gs>
                <a:gs pos="4000">
                  <a:srgbClr val="C03BC4"/>
                </a:gs>
              </a:gsLst>
              <a:path path="circle">
                <a:fillToRect l="100000" t="100000"/>
              </a:path>
              <a:tileRect r="-100000" b="-100000"/>
            </a:gradFill>
            <a:ln w="15875">
              <a:solidFill>
                <a:schemeClr val="bg1"/>
              </a:solidFill>
            </a:ln>
            <a:effectLst>
              <a:outerShdw blurRad="254000" algn="ctr" rotWithShape="0">
                <a:schemeClr val="bg1">
                  <a:lumMod val="75000"/>
                  <a:alpha val="30000"/>
                </a:schemeClr>
              </a:outerShdw>
            </a:effectLst>
          </p:spPr>
          <p:txBody>
            <a:bodyPr vert="horz" wrap="square" lIns="320040" tIns="0" rIns="0" bIns="0" rtlCol="0" anchor="ctr" anchorCtr="0"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Tx/>
                <a:buNone/>
                <a:tabLst/>
                <a:defRPr/>
              </a:pPr>
              <a:endPara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bold"/>
                <a:ea typeface="+mn-ea"/>
                <a:cs typeface="Segoe UI Semibold" panose="020B0502040204020203" pitchFamily="34" charset="0"/>
              </a:endParaRPr>
            </a:p>
          </p:txBody>
        </p:sp>
        <p:sp>
          <p:nvSpPr>
            <p:cNvPr id="85" name="Rectangle 89">
              <a:extLst>
                <a:ext uri="{FF2B5EF4-FFF2-40B4-BE49-F238E27FC236}">
                  <a16:creationId xmlns:a16="http://schemas.microsoft.com/office/drawing/2014/main" id="{E1424AAE-0B41-949F-3E6D-9A5D7323D7DB}"/>
                </a:ext>
              </a:extLst>
            </p:cNvPr>
            <p:cNvSpPr/>
            <p:nvPr/>
          </p:nvSpPr>
          <p:spPr bwMode="auto">
            <a:xfrm rot="2700000">
              <a:off x="5334303" y="-1026795"/>
              <a:ext cx="148589" cy="148589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25400" cap="rnd">
              <a:solidFill>
                <a:schemeClr val="bg1"/>
              </a:soli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sp>
        <p:nvSpPr>
          <p:cNvPr id="10" name="Title 9">
            <a:extLst>
              <a:ext uri="{FF2B5EF4-FFF2-40B4-BE49-F238E27FC236}">
                <a16:creationId xmlns:a16="http://schemas.microsoft.com/office/drawing/2014/main" id="{37120404-23B9-B744-0816-1D0C351C9B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2556" y="429376"/>
            <a:ext cx="4144817" cy="276999"/>
          </a:xfrm>
        </p:spPr>
        <p:txBody>
          <a:bodyPr/>
          <a:lstStyle>
            <a:lvl1pPr>
              <a:defRPr lang="en-IN" sz="1800" kern="1200" spc="-50" baseline="0" dirty="0">
                <a:solidFill>
                  <a:schemeClr val="tx1"/>
                </a:solidFill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</a:pPr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5" name="Text Placeholder 70">
            <a:extLst>
              <a:ext uri="{FF2B5EF4-FFF2-40B4-BE49-F238E27FC236}">
                <a16:creationId xmlns:a16="http://schemas.microsoft.com/office/drawing/2014/main" id="{BECC6E1E-CB20-24F2-9CE6-B77C08524D07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304796" y="413987"/>
            <a:ext cx="1941119" cy="307777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000" spc="-50" baseline="0">
                <a:solidFill>
                  <a:schemeClr val="bg1"/>
                </a:solidFill>
                <a:latin typeface="+mj-lt"/>
              </a:defRPr>
            </a:lvl1pPr>
            <a:lvl2pPr marL="228600" indent="0">
              <a:buNone/>
              <a:defRPr/>
            </a:lvl2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74" name="Licenses">
            <a:extLst>
              <a:ext uri="{FF2B5EF4-FFF2-40B4-BE49-F238E27FC236}">
                <a16:creationId xmlns:a16="http://schemas.microsoft.com/office/drawing/2014/main" id="{E442F0DF-3967-354D-A17D-A2229F6B3036}"/>
              </a:ext>
            </a:extLst>
          </p:cNvPr>
          <p:cNvSpPr>
            <a:spLocks noGrp="1"/>
          </p:cNvSpPr>
          <p:nvPr userDrawn="1">
            <p:ph type="body" sz="quarter" idx="44"/>
          </p:nvPr>
        </p:nvSpPr>
        <p:spPr>
          <a:xfrm>
            <a:off x="7149557" y="521100"/>
            <a:ext cx="2969488" cy="169277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0" baseline="0">
                <a:solidFill>
                  <a:srgbClr val="C03BC4"/>
                </a:solidFill>
                <a:latin typeface="+mj-lt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72" name="Level">
            <a:extLst>
              <a:ext uri="{FF2B5EF4-FFF2-40B4-BE49-F238E27FC236}">
                <a16:creationId xmlns:a16="http://schemas.microsoft.com/office/drawing/2014/main" id="{0CD96223-5C6F-D226-0888-B8E8522B7793}"/>
              </a:ext>
            </a:extLst>
          </p:cNvPr>
          <p:cNvSpPr>
            <a:spLocks noGrp="1"/>
          </p:cNvSpPr>
          <p:nvPr userDrawn="1">
            <p:ph type="body" sz="quarter" idx="43"/>
          </p:nvPr>
        </p:nvSpPr>
        <p:spPr>
          <a:xfrm>
            <a:off x="10430351" y="521099"/>
            <a:ext cx="1456966" cy="175614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0" baseline="0">
                <a:solidFill>
                  <a:srgbClr val="0078D4"/>
                </a:solidFill>
                <a:latin typeface="+mj-lt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en-US"/>
              <a:t>Click to edit</a:t>
            </a:r>
          </a:p>
        </p:txBody>
      </p:sp>
      <p:sp>
        <p:nvSpPr>
          <p:cNvPr id="14" name="Step 5 Top">
            <a:extLst>
              <a:ext uri="{FF2B5EF4-FFF2-40B4-BE49-F238E27FC236}">
                <a16:creationId xmlns:a16="http://schemas.microsoft.com/office/drawing/2014/main" id="{5F6FC536-93D3-A645-6321-E19971F6F7AD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311388" y="1026303"/>
            <a:ext cx="2431246" cy="1131079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kumimoji="0" lang="en-US" sz="1050" b="0" i="0" u="none" strike="noStrike" kern="100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Aptos" panose="020B0004020202020204" pitchFamily="34" charset="0"/>
                <a:cs typeface="Times New Roman" panose="02020603050405020304" pitchFamily="18" charset="0"/>
              </a:defRPr>
            </a:lvl1pPr>
          </a:lstStyle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153" name="Text Placeholder 8">
            <a:extLst>
              <a:ext uri="{FF2B5EF4-FFF2-40B4-BE49-F238E27FC236}">
                <a16:creationId xmlns:a16="http://schemas.microsoft.com/office/drawing/2014/main" id="{20290FDF-B386-A402-3F54-8F38D89E3855}"/>
              </a:ext>
            </a:extLst>
          </p:cNvPr>
          <p:cNvSpPr>
            <a:spLocks noGrp="1"/>
          </p:cNvSpPr>
          <p:nvPr>
            <p:ph type="body" sz="quarter" idx="65"/>
          </p:nvPr>
        </p:nvSpPr>
        <p:spPr>
          <a:xfrm>
            <a:off x="320721" y="3467940"/>
            <a:ext cx="1131650" cy="219456"/>
          </a:xfrm>
          <a:prstGeom prst="roundRect">
            <a:avLst>
              <a:gd name="adj" fmla="val 50000"/>
            </a:avLst>
          </a:prstGeom>
          <a:solidFill>
            <a:srgbClr val="0078D4"/>
          </a:solidFill>
          <a:ln w="12700">
            <a:solidFill>
              <a:srgbClr val="0078D4"/>
            </a:solidFill>
          </a:ln>
          <a:effectLst>
            <a:outerShdw blurRad="63500" dist="63500" dir="2700000" algn="tl" rotWithShape="0">
              <a:prstClr val="black">
                <a:alpha val="20000"/>
              </a:prstClr>
            </a:outerShdw>
          </a:effectLst>
        </p:spPr>
        <p:txBody>
          <a:bodyPr lIns="0" tIns="36576" rIns="0" bIns="36576" anchor="ctr">
            <a:noAutofit/>
          </a:bodyPr>
          <a:lstStyle>
            <a:lvl1pPr marL="0" indent="0" algn="ctr">
              <a:buNone/>
              <a:defRPr sz="900">
                <a:solidFill>
                  <a:schemeClr val="bg1"/>
                </a:solidFill>
                <a:latin typeface="+mj-lt"/>
              </a:defRPr>
            </a:lvl1pPr>
            <a:lvl2pPr marL="228600" indent="0">
              <a:buNone/>
              <a:defRPr/>
            </a:lvl2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52" name="Text Placeholder 8">
            <a:extLst>
              <a:ext uri="{FF2B5EF4-FFF2-40B4-BE49-F238E27FC236}">
                <a16:creationId xmlns:a16="http://schemas.microsoft.com/office/drawing/2014/main" id="{CC259F50-FF88-8A52-A7A2-B916E54D0007}"/>
              </a:ext>
            </a:extLst>
          </p:cNvPr>
          <p:cNvSpPr>
            <a:spLocks noGrp="1"/>
          </p:cNvSpPr>
          <p:nvPr>
            <p:ph type="body" sz="quarter" idx="64"/>
          </p:nvPr>
        </p:nvSpPr>
        <p:spPr>
          <a:xfrm>
            <a:off x="320721" y="4709762"/>
            <a:ext cx="1131651" cy="219456"/>
          </a:xfrm>
          <a:prstGeom prst="roundRect">
            <a:avLst>
              <a:gd name="adj" fmla="val 50000"/>
            </a:avLst>
          </a:prstGeom>
          <a:solidFill>
            <a:srgbClr val="C03BC4"/>
          </a:solidFill>
          <a:ln w="12700">
            <a:solidFill>
              <a:srgbClr val="C03BC4"/>
            </a:solidFill>
          </a:ln>
          <a:effectLst>
            <a:outerShdw blurRad="63500" dist="63500" dir="2700000" algn="tl" rotWithShape="0">
              <a:prstClr val="black">
                <a:alpha val="20000"/>
              </a:prstClr>
            </a:outerShdw>
          </a:effectLst>
        </p:spPr>
        <p:txBody>
          <a:bodyPr lIns="0" tIns="36576" rIns="0" bIns="36576" anchor="ctr">
            <a:noAutofit/>
          </a:bodyPr>
          <a:lstStyle>
            <a:lvl1pPr marL="0" indent="0" algn="ctr">
              <a:buNone/>
              <a:defRPr sz="900">
                <a:solidFill>
                  <a:schemeClr val="bg1"/>
                </a:solidFill>
                <a:latin typeface="+mj-lt"/>
              </a:defRPr>
            </a:lvl1pPr>
            <a:lvl2pPr marL="228600" indent="0">
              <a:buNone/>
              <a:defRPr/>
            </a:lvl2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04" name="Step 1 Title">
            <a:extLst>
              <a:ext uri="{FF2B5EF4-FFF2-40B4-BE49-F238E27FC236}">
                <a16:creationId xmlns:a16="http://schemas.microsoft.com/office/drawing/2014/main" id="{AAECE90F-E2FD-C50D-2380-5A623E6E68CC}"/>
              </a:ext>
            </a:extLst>
          </p:cNvPr>
          <p:cNvSpPr>
            <a:spLocks noGrp="1"/>
          </p:cNvSpPr>
          <p:nvPr userDrawn="1">
            <p:ph type="body" sz="quarter" idx="47"/>
          </p:nvPr>
        </p:nvSpPr>
        <p:spPr>
          <a:xfrm>
            <a:off x="3182890" y="1112478"/>
            <a:ext cx="2572262" cy="153888"/>
          </a:xfrm>
          <a:prstGeom prst="rect">
            <a:avLst/>
          </a:prstGeom>
          <a:noFill/>
          <a:effectLst/>
        </p:spPr>
        <p:txBody>
          <a:bodyPr lIns="0" tIns="0" rIns="0" bIns="0" anchor="ctr" anchorCtr="0">
            <a:spAutoFit/>
          </a:bodyPr>
          <a:lstStyle>
            <a:lvl1pPr marL="114300" indent="-114300" algn="l">
              <a:buSzPct val="100000"/>
              <a:buFont typeface="+mj-lt"/>
              <a:buAutoNum type="arabicPeriod"/>
              <a:defRPr sz="1000" b="0" i="0">
                <a:solidFill>
                  <a:schemeClr val="tx1"/>
                </a:solidFill>
                <a:latin typeface="+mj-lt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0" name="Step 1 Top">
            <a:extLst>
              <a:ext uri="{FF2B5EF4-FFF2-40B4-BE49-F238E27FC236}">
                <a16:creationId xmlns:a16="http://schemas.microsoft.com/office/drawing/2014/main" id="{A10522D6-287E-CAF9-7877-202543AC084D}"/>
              </a:ext>
            </a:extLst>
          </p:cNvPr>
          <p:cNvSpPr>
            <a:spLocks noGrp="1"/>
          </p:cNvSpPr>
          <p:nvPr userDrawn="1">
            <p:ph type="body" sz="quarter" idx="48"/>
          </p:nvPr>
        </p:nvSpPr>
        <p:spPr>
          <a:xfrm>
            <a:off x="3182890" y="1438715"/>
            <a:ext cx="2572262" cy="626701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2" name="Text Placeholder 11">
            <a:extLst>
              <a:ext uri="{FF2B5EF4-FFF2-40B4-BE49-F238E27FC236}">
                <a16:creationId xmlns:a16="http://schemas.microsoft.com/office/drawing/2014/main" id="{899216D1-14EF-7DC6-A6A8-3649535AF5ED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3182889" y="2725494"/>
            <a:ext cx="2572262" cy="712876"/>
          </a:xfrm>
          <a:prstGeom prst="roundRect">
            <a:avLst>
              <a:gd name="adj" fmla="val 9576"/>
            </a:avLst>
          </a:prstGeom>
          <a:solidFill>
            <a:schemeClr val="bg1">
              <a:lumMod val="95000"/>
              <a:alpha val="50000"/>
            </a:schemeClr>
          </a:solidFill>
        </p:spPr>
        <p:txBody>
          <a:bodyPr lIns="0" tIns="0" rIns="0" bIns="0" anchor="t">
            <a:noAutofit/>
          </a:bodyPr>
          <a:lstStyle>
            <a:lvl1pPr marL="0" indent="0">
              <a:spcBef>
                <a:spcPts val="0"/>
              </a:spcBef>
              <a:spcAft>
                <a:spcPts val="100"/>
              </a:spcAft>
              <a:buNone/>
              <a:defRPr sz="900"/>
            </a:lvl1pPr>
            <a:lvl2pPr marL="0" indent="0">
              <a:spcBef>
                <a:spcPts val="0"/>
              </a:spcBef>
              <a:spcAft>
                <a:spcPts val="200"/>
              </a:spcAft>
              <a:buNone/>
              <a:defRPr sz="900"/>
            </a:lvl2pPr>
            <a:lvl3pPr marL="0" indent="0">
              <a:spcBef>
                <a:spcPts val="0"/>
              </a:spcBef>
              <a:spcAft>
                <a:spcPts val="100"/>
              </a:spcAft>
              <a:buNone/>
              <a:defRPr sz="900">
                <a:latin typeface="+mj-lt"/>
              </a:defRPr>
            </a:lvl3pPr>
            <a:lvl4pPr marL="0" indent="0" algn="l">
              <a:buNone/>
              <a:defRPr sz="900">
                <a:latin typeface="+mj-lt"/>
              </a:defRPr>
            </a:lvl4pPr>
            <a:lvl5pP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3"/>
            <a:r>
              <a:rPr lang="en-US" dirty="0"/>
              <a:t>Level 2</a:t>
            </a:r>
          </a:p>
        </p:txBody>
      </p:sp>
      <p:sp>
        <p:nvSpPr>
          <p:cNvPr id="114" name="Step 1 Title">
            <a:extLst>
              <a:ext uri="{FF2B5EF4-FFF2-40B4-BE49-F238E27FC236}">
                <a16:creationId xmlns:a16="http://schemas.microsoft.com/office/drawing/2014/main" id="{AFF8CAD5-73C9-15E8-C15B-5669E59EDF22}"/>
              </a:ext>
            </a:extLst>
          </p:cNvPr>
          <p:cNvSpPr>
            <a:spLocks noGrp="1"/>
          </p:cNvSpPr>
          <p:nvPr userDrawn="1">
            <p:ph type="body" sz="quarter" idx="49"/>
          </p:nvPr>
        </p:nvSpPr>
        <p:spPr>
          <a:xfrm>
            <a:off x="6066682" y="1112478"/>
            <a:ext cx="2572262" cy="153888"/>
          </a:xfrm>
          <a:prstGeom prst="rect">
            <a:avLst/>
          </a:prstGeom>
          <a:noFill/>
          <a:effectLst/>
        </p:spPr>
        <p:txBody>
          <a:bodyPr lIns="0" tIns="0" rIns="0" bIns="0" anchor="ctr" anchorCtr="0">
            <a:spAutoFit/>
          </a:bodyPr>
          <a:lstStyle>
            <a:lvl1pPr marL="114300" indent="-114300" algn="l">
              <a:buSzPct val="100000"/>
              <a:buFont typeface="+mj-lt"/>
              <a:buAutoNum type="arabicPeriod" startAt="2"/>
              <a:defRPr sz="1000" b="0" i="0">
                <a:solidFill>
                  <a:schemeClr val="tx1"/>
                </a:solidFill>
                <a:latin typeface="+mj-lt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9" name="Step 1 Top">
            <a:extLst>
              <a:ext uri="{FF2B5EF4-FFF2-40B4-BE49-F238E27FC236}">
                <a16:creationId xmlns:a16="http://schemas.microsoft.com/office/drawing/2014/main" id="{CBBB447E-62C7-3EE8-58FD-A63BA4091DC2}"/>
              </a:ext>
            </a:extLst>
          </p:cNvPr>
          <p:cNvSpPr>
            <a:spLocks noGrp="1"/>
          </p:cNvSpPr>
          <p:nvPr userDrawn="1">
            <p:ph type="body" sz="quarter" idx="50"/>
          </p:nvPr>
        </p:nvSpPr>
        <p:spPr>
          <a:xfrm>
            <a:off x="6066682" y="1438715"/>
            <a:ext cx="2572262" cy="626701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F6E7EFF7-AB37-8C10-0D72-C219A327442B}"/>
              </a:ext>
            </a:extLst>
          </p:cNvPr>
          <p:cNvSpPr>
            <a:spLocks noGrp="1"/>
          </p:cNvSpPr>
          <p:nvPr>
            <p:ph type="body" sz="quarter" idx="66"/>
          </p:nvPr>
        </p:nvSpPr>
        <p:spPr>
          <a:xfrm>
            <a:off x="6066682" y="2725494"/>
            <a:ext cx="2572262" cy="712876"/>
          </a:xfrm>
          <a:prstGeom prst="roundRect">
            <a:avLst>
              <a:gd name="adj" fmla="val 9576"/>
            </a:avLst>
          </a:prstGeom>
          <a:solidFill>
            <a:schemeClr val="bg1">
              <a:lumMod val="95000"/>
              <a:alpha val="50000"/>
            </a:schemeClr>
          </a:solidFill>
        </p:spPr>
        <p:txBody>
          <a:bodyPr lIns="0" tIns="0" rIns="0" bIns="0" anchor="t">
            <a:noAutofit/>
          </a:bodyPr>
          <a:lstStyle>
            <a:lvl1pPr marL="0" indent="0">
              <a:spcBef>
                <a:spcPts val="0"/>
              </a:spcBef>
              <a:spcAft>
                <a:spcPts val="100"/>
              </a:spcAft>
              <a:buNone/>
              <a:defRPr sz="900"/>
            </a:lvl1pPr>
            <a:lvl2pPr marL="0" indent="0">
              <a:spcBef>
                <a:spcPts val="0"/>
              </a:spcBef>
              <a:spcAft>
                <a:spcPts val="200"/>
              </a:spcAft>
              <a:buNone/>
              <a:defRPr sz="900"/>
            </a:lvl2pPr>
            <a:lvl3pPr marL="0" indent="0">
              <a:spcBef>
                <a:spcPts val="0"/>
              </a:spcBef>
              <a:spcAft>
                <a:spcPts val="100"/>
              </a:spcAft>
              <a:buNone/>
              <a:defRPr sz="900">
                <a:latin typeface="+mj-lt"/>
              </a:defRPr>
            </a:lvl3pPr>
            <a:lvl4pPr marL="0" indent="0" algn="l">
              <a:buNone/>
              <a:defRPr sz="900">
                <a:latin typeface="+mj-lt"/>
              </a:defRPr>
            </a:lvl4pPr>
            <a:lvl5pP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3"/>
            <a:r>
              <a:rPr lang="en-US" dirty="0"/>
              <a:t>Level 2</a:t>
            </a:r>
          </a:p>
        </p:txBody>
      </p:sp>
      <p:sp>
        <p:nvSpPr>
          <p:cNvPr id="127" name="Step 1 Title">
            <a:extLst>
              <a:ext uri="{FF2B5EF4-FFF2-40B4-BE49-F238E27FC236}">
                <a16:creationId xmlns:a16="http://schemas.microsoft.com/office/drawing/2014/main" id="{DC3628C0-ED08-9682-4738-5B06F7C21C56}"/>
              </a:ext>
            </a:extLst>
          </p:cNvPr>
          <p:cNvSpPr>
            <a:spLocks noGrp="1"/>
          </p:cNvSpPr>
          <p:nvPr userDrawn="1">
            <p:ph type="body" sz="quarter" idx="52"/>
          </p:nvPr>
        </p:nvSpPr>
        <p:spPr>
          <a:xfrm>
            <a:off x="8950475" y="1112478"/>
            <a:ext cx="2572262" cy="153888"/>
          </a:xfrm>
          <a:prstGeom prst="rect">
            <a:avLst/>
          </a:prstGeom>
          <a:noFill/>
          <a:effectLst/>
        </p:spPr>
        <p:txBody>
          <a:bodyPr lIns="0" tIns="0" rIns="0" bIns="0" anchor="ctr" anchorCtr="0">
            <a:spAutoFit/>
          </a:bodyPr>
          <a:lstStyle>
            <a:lvl1pPr marL="114300" indent="-114300" algn="l">
              <a:buSzPct val="100000"/>
              <a:buFont typeface="+mj-lt"/>
              <a:buAutoNum type="arabicPeriod" startAt="3"/>
              <a:defRPr sz="1000" b="0" i="0">
                <a:solidFill>
                  <a:schemeClr val="tx1"/>
                </a:solidFill>
                <a:latin typeface="+mj-lt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8" name="Step 1 Top">
            <a:extLst>
              <a:ext uri="{FF2B5EF4-FFF2-40B4-BE49-F238E27FC236}">
                <a16:creationId xmlns:a16="http://schemas.microsoft.com/office/drawing/2014/main" id="{E91EBCF2-F3C6-3640-61AD-0C42AE3B6C92}"/>
              </a:ext>
            </a:extLst>
          </p:cNvPr>
          <p:cNvSpPr>
            <a:spLocks noGrp="1"/>
          </p:cNvSpPr>
          <p:nvPr userDrawn="1">
            <p:ph type="body" sz="quarter" idx="53"/>
          </p:nvPr>
        </p:nvSpPr>
        <p:spPr>
          <a:xfrm>
            <a:off x="8950475" y="1438715"/>
            <a:ext cx="2572262" cy="626701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11">
            <a:extLst>
              <a:ext uri="{FF2B5EF4-FFF2-40B4-BE49-F238E27FC236}">
                <a16:creationId xmlns:a16="http://schemas.microsoft.com/office/drawing/2014/main" id="{6820393F-A448-2E4C-089D-807F9DC2A07E}"/>
              </a:ext>
            </a:extLst>
          </p:cNvPr>
          <p:cNvSpPr>
            <a:spLocks noGrp="1"/>
          </p:cNvSpPr>
          <p:nvPr>
            <p:ph type="body" sz="quarter" idx="67"/>
          </p:nvPr>
        </p:nvSpPr>
        <p:spPr>
          <a:xfrm>
            <a:off x="8950475" y="2725494"/>
            <a:ext cx="2572262" cy="712876"/>
          </a:xfrm>
          <a:prstGeom prst="roundRect">
            <a:avLst>
              <a:gd name="adj" fmla="val 9576"/>
            </a:avLst>
          </a:prstGeom>
          <a:solidFill>
            <a:schemeClr val="bg1">
              <a:lumMod val="95000"/>
              <a:alpha val="50000"/>
            </a:schemeClr>
          </a:solidFill>
        </p:spPr>
        <p:txBody>
          <a:bodyPr lIns="0" tIns="0" rIns="0" bIns="0" anchor="t">
            <a:noAutofit/>
          </a:bodyPr>
          <a:lstStyle>
            <a:lvl1pPr marL="0" indent="0">
              <a:spcBef>
                <a:spcPts val="0"/>
              </a:spcBef>
              <a:spcAft>
                <a:spcPts val="100"/>
              </a:spcAft>
              <a:buNone/>
              <a:defRPr sz="900"/>
            </a:lvl1pPr>
            <a:lvl2pPr marL="0" indent="0">
              <a:spcBef>
                <a:spcPts val="0"/>
              </a:spcBef>
              <a:spcAft>
                <a:spcPts val="200"/>
              </a:spcAft>
              <a:buNone/>
              <a:defRPr sz="900"/>
            </a:lvl2pPr>
            <a:lvl3pPr marL="0" indent="0">
              <a:spcBef>
                <a:spcPts val="0"/>
              </a:spcBef>
              <a:spcAft>
                <a:spcPts val="100"/>
              </a:spcAft>
              <a:buNone/>
              <a:defRPr sz="900">
                <a:latin typeface="+mj-lt"/>
              </a:defRPr>
            </a:lvl3pPr>
            <a:lvl4pPr marL="0" indent="0" algn="l">
              <a:buNone/>
              <a:defRPr sz="900">
                <a:latin typeface="+mj-lt"/>
              </a:defRPr>
            </a:lvl4pPr>
            <a:lvl5pP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3"/>
            <a:r>
              <a:rPr lang="en-US" dirty="0"/>
              <a:t>Level 2</a:t>
            </a:r>
          </a:p>
        </p:txBody>
      </p:sp>
      <p:sp>
        <p:nvSpPr>
          <p:cNvPr id="145" name="Footnote">
            <a:extLst>
              <a:ext uri="{FF2B5EF4-FFF2-40B4-BE49-F238E27FC236}">
                <a16:creationId xmlns:a16="http://schemas.microsoft.com/office/drawing/2014/main" id="{EFC765AC-7584-A8D3-1059-43D998733533}"/>
              </a:ext>
            </a:extLst>
          </p:cNvPr>
          <p:cNvSpPr txBox="1">
            <a:spLocks/>
          </p:cNvSpPr>
          <p:nvPr userDrawn="1"/>
        </p:nvSpPr>
        <p:spPr>
          <a:xfrm>
            <a:off x="320040" y="6309360"/>
            <a:ext cx="9597418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marR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700" kern="1200" spc="0" baseline="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1pPr>
            <a:lvl2pPr marL="4572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0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57225" marR="0" indent="-20002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6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7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1</a:t>
            </a: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Access M365 Copilot Chat at </a:t>
            </a: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  <a:hlinkClick r:id="rId2"/>
              </a:rPr>
              <a:t>m365copilot.com</a:t>
            </a: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, or the Microsoft 365 Copilot Chat mobile app and set toggle to “Web”.</a:t>
            </a:r>
          </a:p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7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2</a:t>
            </a: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Access M365 Copilot Chat at </a:t>
            </a: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  <a:hlinkClick r:id="rId2"/>
              </a:rPr>
              <a:t>m365copilot.com</a:t>
            </a: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, the Microsoft 365 Copilot Chat mobile app, or the M365 Copilot Chat app in Teams, and set toggle to “Work”.</a:t>
            </a:r>
          </a:p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7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3</a:t>
            </a: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AI Agents allow Copilot to access your organization-specific apps. In the past this would have required an API call to get data from a system of record.</a:t>
            </a:r>
          </a:p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The content in this example scenario is for demonstration purposes only. You should evaluate how Copilot aligns with your organization’s business processes, regulatory requirements, and responsible AI principles.</a:t>
            </a:r>
          </a:p>
        </p:txBody>
      </p:sp>
    </p:spTree>
    <p:extLst>
      <p:ext uri="{BB962C8B-B14F-4D97-AF65-F5344CB8AC3E}">
        <p14:creationId xmlns:p14="http://schemas.microsoft.com/office/powerpoint/2010/main" val="2387834791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8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60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4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888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y in the life six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4200" y="387766"/>
            <a:ext cx="5672544" cy="526298"/>
          </a:xfrm>
        </p:spPr>
        <p:txBody>
          <a:bodyPr tIns="0"/>
          <a:lstStyle>
            <a:lvl1pPr>
              <a:lnSpc>
                <a:spcPct val="95000"/>
              </a:lnSpc>
              <a:defRPr sz="18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style; can be up to two lines long; 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endParaRPr lang="en-US"/>
          </a:p>
        </p:txBody>
      </p:sp>
      <p:sp>
        <p:nvSpPr>
          <p:cNvPr id="75" name="Scenario Level">
            <a:extLst>
              <a:ext uri="{FF2B5EF4-FFF2-40B4-BE49-F238E27FC236}">
                <a16:creationId xmlns:a16="http://schemas.microsoft.com/office/drawing/2014/main" id="{1BB75DAB-4D8A-2933-BB52-0C94AA4816E3}"/>
              </a:ext>
            </a:extLst>
          </p:cNvPr>
          <p:cNvSpPr txBox="1"/>
          <p:nvPr userDrawn="1"/>
        </p:nvSpPr>
        <p:spPr>
          <a:xfrm>
            <a:off x="10955436" y="351933"/>
            <a:ext cx="93176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Scenario level:</a:t>
            </a:r>
          </a:p>
        </p:txBody>
      </p:sp>
      <p:sp>
        <p:nvSpPr>
          <p:cNvPr id="3" name="Level">
            <a:extLst>
              <a:ext uri="{FF2B5EF4-FFF2-40B4-BE49-F238E27FC236}">
                <a16:creationId xmlns:a16="http://schemas.microsoft.com/office/drawing/2014/main" id="{78D71A05-3479-3DEB-1227-2FC98983A80C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0430234" y="521099"/>
            <a:ext cx="1456966" cy="175614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0078D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en-US"/>
              <a:t>Buy</a:t>
            </a:r>
          </a:p>
        </p:txBody>
      </p:sp>
      <p:sp>
        <p:nvSpPr>
          <p:cNvPr id="84" name="Available With">
            <a:extLst>
              <a:ext uri="{FF2B5EF4-FFF2-40B4-BE49-F238E27FC236}">
                <a16:creationId xmlns:a16="http://schemas.microsoft.com/office/drawing/2014/main" id="{8D8427AA-F015-D373-46E2-2EB1053D80CE}"/>
              </a:ext>
            </a:extLst>
          </p:cNvPr>
          <p:cNvSpPr txBox="1"/>
          <p:nvPr userDrawn="1"/>
        </p:nvSpPr>
        <p:spPr>
          <a:xfrm>
            <a:off x="9187165" y="351933"/>
            <a:ext cx="93176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Available with:</a:t>
            </a:r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4216CED8-8F45-B380-FB1B-B9408979340F}"/>
              </a:ext>
            </a:extLst>
          </p:cNvPr>
          <p:cNvCxnSpPr/>
          <p:nvPr userDrawn="1"/>
        </p:nvCxnSpPr>
        <p:spPr>
          <a:xfrm>
            <a:off x="10357672" y="358721"/>
            <a:ext cx="0" cy="331655"/>
          </a:xfrm>
          <a:prstGeom prst="line">
            <a:avLst/>
          </a:prstGeom>
          <a:ln>
            <a:solidFill>
              <a:srgbClr val="B1B3B3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License">
            <a:extLst>
              <a:ext uri="{FF2B5EF4-FFF2-40B4-BE49-F238E27FC236}">
                <a16:creationId xmlns:a16="http://schemas.microsoft.com/office/drawing/2014/main" id="{6B562108-00FE-5F42-7550-13BB7DE58EA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19107" y="521099"/>
            <a:ext cx="3599821" cy="169277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C03BC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Microsoft 365 Copilot</a:t>
            </a:r>
          </a:p>
        </p:txBody>
      </p:sp>
      <p:sp>
        <p:nvSpPr>
          <p:cNvPr id="119" name="Freeform: Shape 2">
            <a:extLst>
              <a:ext uri="{FF2B5EF4-FFF2-40B4-BE49-F238E27FC236}">
                <a16:creationId xmlns:a16="http://schemas.microsoft.com/office/drawing/2014/main" id="{DFCC0CE5-9BBF-33A2-43D3-99555654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auto">
          <a:xfrm>
            <a:off x="-1" y="1857513"/>
            <a:ext cx="10010265" cy="2453282"/>
          </a:xfrm>
          <a:custGeom>
            <a:avLst/>
            <a:gdLst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25400 w 9096375"/>
              <a:gd name="connsiteY0" fmla="*/ 0 h 2491048"/>
              <a:gd name="connsiteX1" fmla="*/ 8875992 w 9096375"/>
              <a:gd name="connsiteY1" fmla="*/ 0 h 2491048"/>
              <a:gd name="connsiteX2" fmla="*/ 9096375 w 9096375"/>
              <a:gd name="connsiteY2" fmla="*/ 220383 h 2491048"/>
              <a:gd name="connsiteX3" fmla="*/ 9096375 w 9096375"/>
              <a:gd name="connsiteY3" fmla="*/ 2270665 h 2491048"/>
              <a:gd name="connsiteX4" fmla="*/ 8875992 w 9096375"/>
              <a:gd name="connsiteY4" fmla="*/ 2491048 h 2491048"/>
              <a:gd name="connsiteX5" fmla="*/ 25400 w 9096375"/>
              <a:gd name="connsiteY5" fmla="*/ 2491048 h 2491048"/>
              <a:gd name="connsiteX6" fmla="*/ 0 w 9096375"/>
              <a:gd name="connsiteY6" fmla="*/ 1182948 h 2491048"/>
              <a:gd name="connsiteX7" fmla="*/ 25400 w 9096375"/>
              <a:gd name="connsiteY7" fmla="*/ 0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7" fmla="*/ 91440 w 9096375"/>
              <a:gd name="connsiteY7" fmla="*/ 1274388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70975" h="2491048">
                <a:moveTo>
                  <a:pt x="0" y="0"/>
                </a:moveTo>
                <a:lnTo>
                  <a:pt x="8850592" y="0"/>
                </a:lnTo>
                <a:cubicBezTo>
                  <a:pt x="8972306" y="0"/>
                  <a:pt x="9070975" y="98669"/>
                  <a:pt x="9070975" y="220383"/>
                </a:cubicBezTo>
                <a:lnTo>
                  <a:pt x="9070975" y="2270665"/>
                </a:lnTo>
                <a:cubicBezTo>
                  <a:pt x="9070975" y="2392379"/>
                  <a:pt x="8972306" y="2491048"/>
                  <a:pt x="8850592" y="2491048"/>
                </a:cubicBezTo>
                <a:lnTo>
                  <a:pt x="0" y="2491048"/>
                </a:lnTo>
              </a:path>
            </a:pathLst>
          </a:custGeom>
          <a:ln w="15875" cap="flat">
            <a:gradFill flip="none" rotWithShape="1">
              <a:gsLst>
                <a:gs pos="0">
                  <a:srgbClr val="0078D4"/>
                </a:gs>
                <a:gs pos="100000">
                  <a:schemeClr val="accent3"/>
                </a:gs>
              </a:gsLst>
              <a:lin ang="0" scaled="1"/>
              <a:tileRect/>
            </a:gradFill>
            <a:headEnd type="none" w="lg" len="med"/>
            <a:tailEnd type="none" w="lg" len="med"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F3E1CBA9-BB11-EF2E-649E-27B49E82FE86}"/>
              </a:ext>
            </a:extLst>
          </p:cNvPr>
          <p:cNvGrpSpPr/>
          <p:nvPr userDrawn="1"/>
        </p:nvGrpSpPr>
        <p:grpSpPr>
          <a:xfrm>
            <a:off x="3476832" y="1793093"/>
            <a:ext cx="166152" cy="166152"/>
            <a:chOff x="5214995" y="-1168400"/>
            <a:chExt cx="431800" cy="431800"/>
          </a:xfrm>
        </p:grpSpPr>
        <p:sp>
          <p:nvSpPr>
            <p:cNvPr id="148" name="Oval 147">
              <a:extLst>
                <a:ext uri="{FF2B5EF4-FFF2-40B4-BE49-F238E27FC236}">
                  <a16:creationId xmlns:a16="http://schemas.microsoft.com/office/drawing/2014/main" id="{E54C8AC7-0DF2-A7B4-59BC-354BDE9A823D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49" name="Rectangle 89">
              <a:extLst>
                <a:ext uri="{FF2B5EF4-FFF2-40B4-BE49-F238E27FC236}">
                  <a16:creationId xmlns:a16="http://schemas.microsoft.com/office/drawing/2014/main" id="{F0376496-3125-ED18-7608-C142A0C35F33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0" name="Group 149">
            <a:extLst>
              <a:ext uri="{FF2B5EF4-FFF2-40B4-BE49-F238E27FC236}">
                <a16:creationId xmlns:a16="http://schemas.microsoft.com/office/drawing/2014/main" id="{3D3E10AB-B82F-F7E8-A33D-8AF61C784420}"/>
              </a:ext>
            </a:extLst>
          </p:cNvPr>
          <p:cNvGrpSpPr/>
          <p:nvPr userDrawn="1"/>
        </p:nvGrpSpPr>
        <p:grpSpPr>
          <a:xfrm>
            <a:off x="6669529" y="1793093"/>
            <a:ext cx="166152" cy="166152"/>
            <a:chOff x="5214995" y="-1168400"/>
            <a:chExt cx="431800" cy="431800"/>
          </a:xfrm>
        </p:grpSpPr>
        <p:sp>
          <p:nvSpPr>
            <p:cNvPr id="151" name="Oval 150">
              <a:extLst>
                <a:ext uri="{FF2B5EF4-FFF2-40B4-BE49-F238E27FC236}">
                  <a16:creationId xmlns:a16="http://schemas.microsoft.com/office/drawing/2014/main" id="{CC526CF7-4F8D-6DB9-E3E9-2381E7AFAF4A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2" name="Rectangle 89">
              <a:extLst>
                <a:ext uri="{FF2B5EF4-FFF2-40B4-BE49-F238E27FC236}">
                  <a16:creationId xmlns:a16="http://schemas.microsoft.com/office/drawing/2014/main" id="{63E3BD4D-8045-49DC-2041-46643AE5ED02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816F1C59-4D7D-3BDD-0560-654E11A9B15E}"/>
              </a:ext>
            </a:extLst>
          </p:cNvPr>
          <p:cNvGrpSpPr/>
          <p:nvPr userDrawn="1"/>
        </p:nvGrpSpPr>
        <p:grpSpPr>
          <a:xfrm flipH="1">
            <a:off x="3476832" y="4248344"/>
            <a:ext cx="166152" cy="166152"/>
            <a:chOff x="5214995" y="-1168400"/>
            <a:chExt cx="431800" cy="431800"/>
          </a:xfrm>
        </p:grpSpPr>
        <p:sp>
          <p:nvSpPr>
            <p:cNvPr id="154" name="Oval 153">
              <a:extLst>
                <a:ext uri="{FF2B5EF4-FFF2-40B4-BE49-F238E27FC236}">
                  <a16:creationId xmlns:a16="http://schemas.microsoft.com/office/drawing/2014/main" id="{A0C410FC-F149-F1FA-B620-BF7F0EDE7D6C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5" name="Rectangle 89">
              <a:extLst>
                <a:ext uri="{FF2B5EF4-FFF2-40B4-BE49-F238E27FC236}">
                  <a16:creationId xmlns:a16="http://schemas.microsoft.com/office/drawing/2014/main" id="{5B5C9B65-59ED-2529-1E53-C9ABE9CB79FD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6" name="Group 155">
            <a:extLst>
              <a:ext uri="{FF2B5EF4-FFF2-40B4-BE49-F238E27FC236}">
                <a16:creationId xmlns:a16="http://schemas.microsoft.com/office/drawing/2014/main" id="{28DAF83D-E0BD-BE8E-ECEC-5E5EDE3E6C74}"/>
              </a:ext>
            </a:extLst>
          </p:cNvPr>
          <p:cNvGrpSpPr/>
          <p:nvPr userDrawn="1"/>
        </p:nvGrpSpPr>
        <p:grpSpPr>
          <a:xfrm flipH="1">
            <a:off x="6669529" y="4248344"/>
            <a:ext cx="166152" cy="166152"/>
            <a:chOff x="5214995" y="-1168400"/>
            <a:chExt cx="431800" cy="431800"/>
          </a:xfrm>
        </p:grpSpPr>
        <p:sp>
          <p:nvSpPr>
            <p:cNvPr id="157" name="Oval 156">
              <a:extLst>
                <a:ext uri="{FF2B5EF4-FFF2-40B4-BE49-F238E27FC236}">
                  <a16:creationId xmlns:a16="http://schemas.microsoft.com/office/drawing/2014/main" id="{2CC39567-C008-3C38-03DA-28EE0BE74832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8" name="Rectangle 89">
              <a:extLst>
                <a:ext uri="{FF2B5EF4-FFF2-40B4-BE49-F238E27FC236}">
                  <a16:creationId xmlns:a16="http://schemas.microsoft.com/office/drawing/2014/main" id="{99B2574B-7594-72E2-E826-4D4DA471A11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77" name="Group 176">
            <a:extLst>
              <a:ext uri="{FF2B5EF4-FFF2-40B4-BE49-F238E27FC236}">
                <a16:creationId xmlns:a16="http://schemas.microsoft.com/office/drawing/2014/main" id="{E60DF7C5-E7F6-A90D-706C-6592ECDDB338}"/>
              </a:ext>
            </a:extLst>
          </p:cNvPr>
          <p:cNvGrpSpPr/>
          <p:nvPr userDrawn="1"/>
        </p:nvGrpSpPr>
        <p:grpSpPr>
          <a:xfrm rot="5400000">
            <a:off x="9928103" y="2233511"/>
            <a:ext cx="166152" cy="166152"/>
            <a:chOff x="5214995" y="-1168400"/>
            <a:chExt cx="431800" cy="431800"/>
          </a:xfrm>
        </p:grpSpPr>
        <p:sp>
          <p:nvSpPr>
            <p:cNvPr id="178" name="Oval 177">
              <a:extLst>
                <a:ext uri="{FF2B5EF4-FFF2-40B4-BE49-F238E27FC236}">
                  <a16:creationId xmlns:a16="http://schemas.microsoft.com/office/drawing/2014/main" id="{11A9EA57-349E-6453-094C-DB252913E58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79" name="Rectangle 89">
              <a:extLst>
                <a:ext uri="{FF2B5EF4-FFF2-40B4-BE49-F238E27FC236}">
                  <a16:creationId xmlns:a16="http://schemas.microsoft.com/office/drawing/2014/main" id="{217C0C60-8F15-8390-C6A7-0DB9E99CA653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80" name="Group 179">
            <a:extLst>
              <a:ext uri="{FF2B5EF4-FFF2-40B4-BE49-F238E27FC236}">
                <a16:creationId xmlns:a16="http://schemas.microsoft.com/office/drawing/2014/main" id="{3B572509-4831-8A48-B663-AE17D9FD8ED5}"/>
              </a:ext>
            </a:extLst>
          </p:cNvPr>
          <p:cNvGrpSpPr/>
          <p:nvPr userDrawn="1"/>
        </p:nvGrpSpPr>
        <p:grpSpPr>
          <a:xfrm rot="5400000">
            <a:off x="9928103" y="3954518"/>
            <a:ext cx="166152" cy="166152"/>
            <a:chOff x="5214995" y="-1168400"/>
            <a:chExt cx="431800" cy="431800"/>
          </a:xfrm>
        </p:grpSpPr>
        <p:sp>
          <p:nvSpPr>
            <p:cNvPr id="181" name="Oval 180">
              <a:extLst>
                <a:ext uri="{FF2B5EF4-FFF2-40B4-BE49-F238E27FC236}">
                  <a16:creationId xmlns:a16="http://schemas.microsoft.com/office/drawing/2014/main" id="{068A591D-A59C-D3D7-2C67-293B3727D0A2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82" name="Rectangle 89">
              <a:extLst>
                <a:ext uri="{FF2B5EF4-FFF2-40B4-BE49-F238E27FC236}">
                  <a16:creationId xmlns:a16="http://schemas.microsoft.com/office/drawing/2014/main" id="{8B0AF6B1-C3AC-C476-AE16-287C61A1D75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sp>
        <p:nvSpPr>
          <p:cNvPr id="95" name="Step 1 TItle">
            <a:extLst>
              <a:ext uri="{FF2B5EF4-FFF2-40B4-BE49-F238E27FC236}">
                <a16:creationId xmlns:a16="http://schemas.microsoft.com/office/drawing/2014/main" id="{545F2FD2-44C5-DA9F-8E2B-13D6C03793D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4200" y="169013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06" name="Step 1 Top">
            <a:extLst>
              <a:ext uri="{FF2B5EF4-FFF2-40B4-BE49-F238E27FC236}">
                <a16:creationId xmlns:a16="http://schemas.microsoft.com/office/drawing/2014/main" id="{433B73A7-DB5C-AF5A-B12A-70E655D0C55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4200" y="2128438"/>
            <a:ext cx="2808000" cy="626701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9" name="Step 1 Bottom">
            <a:extLst>
              <a:ext uri="{FF2B5EF4-FFF2-40B4-BE49-F238E27FC236}">
                <a16:creationId xmlns:a16="http://schemas.microsoft.com/office/drawing/2014/main" id="{C966B391-3BF4-A5FB-4F8A-8B4B5468966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4199" y="330451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900"/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Level 2</a:t>
            </a:r>
          </a:p>
        </p:txBody>
      </p:sp>
      <p:sp>
        <p:nvSpPr>
          <p:cNvPr id="183" name="Step 2 Title">
            <a:extLst>
              <a:ext uri="{FF2B5EF4-FFF2-40B4-BE49-F238E27FC236}">
                <a16:creationId xmlns:a16="http://schemas.microsoft.com/office/drawing/2014/main" id="{DF1E6E41-3DB3-84EB-984F-CCB9167D565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76898" y="169013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84" name="Step 2 Top">
            <a:extLst>
              <a:ext uri="{FF2B5EF4-FFF2-40B4-BE49-F238E27FC236}">
                <a16:creationId xmlns:a16="http://schemas.microsoft.com/office/drawing/2014/main" id="{6E6ACE10-8248-C360-0E35-7598E8EC828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776898" y="2128438"/>
            <a:ext cx="2808000" cy="626701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5" name="Step 2 Bottom">
            <a:extLst>
              <a:ext uri="{FF2B5EF4-FFF2-40B4-BE49-F238E27FC236}">
                <a16:creationId xmlns:a16="http://schemas.microsoft.com/office/drawing/2014/main" id="{55D154DF-71A5-D9D3-0756-AA7208899CFD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776897" y="330451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900"/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Level 2</a:t>
            </a:r>
          </a:p>
        </p:txBody>
      </p:sp>
      <p:sp>
        <p:nvSpPr>
          <p:cNvPr id="186" name="Step 3 Title">
            <a:extLst>
              <a:ext uri="{FF2B5EF4-FFF2-40B4-BE49-F238E27FC236}">
                <a16:creationId xmlns:a16="http://schemas.microsoft.com/office/drawing/2014/main" id="{3BF3353A-2534-A54C-BD30-4DA6ABBA06B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969595" y="169013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87" name="Step 3 Top">
            <a:extLst>
              <a:ext uri="{FF2B5EF4-FFF2-40B4-BE49-F238E27FC236}">
                <a16:creationId xmlns:a16="http://schemas.microsoft.com/office/drawing/2014/main" id="{F8FA69C0-B798-B0EF-B064-997FF774E8E9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969595" y="2128438"/>
            <a:ext cx="2808000" cy="626701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900" kern="1200" spc="0" baseline="0" dirty="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1pPr>
          </a:lstStyle>
          <a:p>
            <a:pPr marL="0" marR="0" lvl="0" indent="0" algn="l" defTabSz="932742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</a:pPr>
            <a:r>
              <a:rPr lang="en-US"/>
              <a:t>Click to edit Master text styles</a:t>
            </a:r>
          </a:p>
        </p:txBody>
      </p:sp>
      <p:sp>
        <p:nvSpPr>
          <p:cNvPr id="188" name="Step 3 Bottom">
            <a:extLst>
              <a:ext uri="{FF2B5EF4-FFF2-40B4-BE49-F238E27FC236}">
                <a16:creationId xmlns:a16="http://schemas.microsoft.com/office/drawing/2014/main" id="{FFA3E6BA-ECB6-F78C-CF22-7B05706020E3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969595" y="330451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900"/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95" name="Step 4 Title">
            <a:extLst>
              <a:ext uri="{FF2B5EF4-FFF2-40B4-BE49-F238E27FC236}">
                <a16:creationId xmlns:a16="http://schemas.microsoft.com/office/drawing/2014/main" id="{4411A19D-5600-3582-7891-BEECA6B3C921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969595" y="415007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6" name="Step 4 Top">
            <a:extLst>
              <a:ext uri="{FF2B5EF4-FFF2-40B4-BE49-F238E27FC236}">
                <a16:creationId xmlns:a16="http://schemas.microsoft.com/office/drawing/2014/main" id="{E6756EC6-5C62-CCBD-6970-540F4E463C66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6969595" y="4584616"/>
            <a:ext cx="2808000" cy="626701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7" name="Step 4 Bottom">
            <a:extLst>
              <a:ext uri="{FF2B5EF4-FFF2-40B4-BE49-F238E27FC236}">
                <a16:creationId xmlns:a16="http://schemas.microsoft.com/office/drawing/2014/main" id="{56520A8E-9E5D-0840-1CB1-35762F47BF5D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6969595" y="5696772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900"/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Level 2</a:t>
            </a:r>
          </a:p>
        </p:txBody>
      </p:sp>
      <p:sp>
        <p:nvSpPr>
          <p:cNvPr id="192" name="Step 5 Title">
            <a:extLst>
              <a:ext uri="{FF2B5EF4-FFF2-40B4-BE49-F238E27FC236}">
                <a16:creationId xmlns:a16="http://schemas.microsoft.com/office/drawing/2014/main" id="{D8F51403-DA8F-C60A-932D-8B8817FDA751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776898" y="415007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3" name="Step 5 Top">
            <a:extLst>
              <a:ext uri="{FF2B5EF4-FFF2-40B4-BE49-F238E27FC236}">
                <a16:creationId xmlns:a16="http://schemas.microsoft.com/office/drawing/2014/main" id="{1D287AE8-D07F-849B-E6F1-1AC629E8FB32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3776898" y="4584616"/>
            <a:ext cx="2808000" cy="626701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4" name="Step 5 Bottom">
            <a:extLst>
              <a:ext uri="{FF2B5EF4-FFF2-40B4-BE49-F238E27FC236}">
                <a16:creationId xmlns:a16="http://schemas.microsoft.com/office/drawing/2014/main" id="{D79AB424-C959-FD9F-0942-4B657234F221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3776897" y="56810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900"/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Level 2</a:t>
            </a:r>
          </a:p>
        </p:txBody>
      </p:sp>
      <p:sp>
        <p:nvSpPr>
          <p:cNvPr id="189" name="Step 6 Title">
            <a:extLst>
              <a:ext uri="{FF2B5EF4-FFF2-40B4-BE49-F238E27FC236}">
                <a16:creationId xmlns:a16="http://schemas.microsoft.com/office/drawing/2014/main" id="{E07EBCA7-C1BD-E0AD-6403-14224CB1B5C6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84200" y="415007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0" name="Step 6 Top">
            <a:extLst>
              <a:ext uri="{FF2B5EF4-FFF2-40B4-BE49-F238E27FC236}">
                <a16:creationId xmlns:a16="http://schemas.microsoft.com/office/drawing/2014/main" id="{880DDDC9-1973-AB6B-84B0-8402F7E57DD6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584200" y="4584616"/>
            <a:ext cx="2808000" cy="626701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1" name="Step 6 Bottom">
            <a:extLst>
              <a:ext uri="{FF2B5EF4-FFF2-40B4-BE49-F238E27FC236}">
                <a16:creationId xmlns:a16="http://schemas.microsoft.com/office/drawing/2014/main" id="{779BA1D8-105C-B66F-63AF-84DC7F622456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584200" y="56810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900"/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Level 2</a:t>
            </a:r>
          </a:p>
        </p:txBody>
      </p:sp>
      <p:sp>
        <p:nvSpPr>
          <p:cNvPr id="5" name="Footnote">
            <a:extLst>
              <a:ext uri="{FF2B5EF4-FFF2-40B4-BE49-F238E27FC236}">
                <a16:creationId xmlns:a16="http://schemas.microsoft.com/office/drawing/2014/main" id="{31EB8337-5CD4-C7D9-AFCA-89AFAC81CFF8}"/>
              </a:ext>
            </a:extLst>
          </p:cNvPr>
          <p:cNvSpPr txBox="1">
            <a:spLocks/>
          </p:cNvSpPr>
          <p:nvPr userDrawn="1"/>
        </p:nvSpPr>
        <p:spPr>
          <a:xfrm>
            <a:off x="653131" y="6406129"/>
            <a:ext cx="9597418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marR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700" kern="1200" spc="0" baseline="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1pPr>
            <a:lvl2pPr marL="4572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0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57225" marR="0" indent="-20002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6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aseline="30000" noProof="0" dirty="0"/>
              <a:t>1</a:t>
            </a:r>
            <a:r>
              <a:rPr lang="en-US" noProof="0" dirty="0"/>
              <a:t>Access M365 Copilot Chat at </a:t>
            </a:r>
            <a:r>
              <a:rPr lang="en-US" noProof="0" dirty="0">
                <a:hlinkClick r:id="rId2"/>
              </a:rPr>
              <a:t>m365copilot.com </a:t>
            </a:r>
            <a:r>
              <a:rPr lang="en-US" noProof="0" dirty="0"/>
              <a:t>or the Microsoft 365 Copilot Chat mobile app and set toggle to “Web”.</a:t>
            </a:r>
          </a:p>
          <a:p>
            <a:r>
              <a:rPr lang="en-US" baseline="30000" noProof="0" dirty="0"/>
              <a:t>2</a:t>
            </a:r>
            <a:r>
              <a:rPr lang="en-US" noProof="0" dirty="0"/>
              <a:t>Access M365 Copilot Chat at </a:t>
            </a:r>
            <a:r>
              <a:rPr lang="en-US" noProof="0" dirty="0">
                <a:hlinkClick r:id="rId2"/>
              </a:rPr>
              <a:t>m365copilot.com</a:t>
            </a:r>
            <a:r>
              <a:rPr lang="en-US" noProof="0" dirty="0"/>
              <a:t>, the Microsoft 365 Copilot Chat mobile app, or the M365 Copilot Chat app in Teams, and set toggle to “Work”.</a:t>
            </a:r>
          </a:p>
          <a:p>
            <a:r>
              <a:rPr lang="en-US" baseline="30000" noProof="0" dirty="0"/>
              <a:t>3</a:t>
            </a:r>
            <a:r>
              <a:rPr lang="en-US" noProof="0" dirty="0"/>
              <a:t>AI Agents allow Copilot to access your organization-specific apps. In the past this would have required an API call to get data from a system of record.</a:t>
            </a:r>
          </a:p>
          <a:p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The content in this example scenario is for demonstration purposes only. You should evaluate how Copilot aligns with your organization’s business processes, regulatory requirements, and responsible AI principles.</a:t>
            </a:r>
          </a:p>
        </p:txBody>
      </p:sp>
    </p:spTree>
    <p:extLst>
      <p:ext uri="{BB962C8B-B14F-4D97-AF65-F5344CB8AC3E}">
        <p14:creationId xmlns:p14="http://schemas.microsoft.com/office/powerpoint/2010/main" val="4066855235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sv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blackWhite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8263" y="457200"/>
            <a:ext cx="11018520" cy="5539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84200" y="1435503"/>
            <a:ext cx="11018520" cy="16127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47" name="GRID" hidden="1">
            <a:extLst>
              <a:ext uri="{FF2B5EF4-FFF2-40B4-BE49-F238E27FC236}">
                <a16:creationId xmlns:a16="http://schemas.microsoft.com/office/drawing/2014/main" id="{32B5FFBF-552A-4973-B5B3-9EE3A765185F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5CD412E5-2492-4063-96AB-C451FC39F2B6}"/>
                </a:ext>
              </a:extLst>
            </p:cNvPr>
            <p:cNvCxnSpPr/>
            <p:nvPr/>
          </p:nvCxnSpPr>
          <p:spPr>
            <a:xfrm>
              <a:off x="0" y="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D25E7FAE-6A98-413B-871E-10F8DF6FF1E3}"/>
                </a:ext>
              </a:extLst>
            </p:cNvPr>
            <p:cNvCxnSpPr/>
            <p:nvPr/>
          </p:nvCxnSpPr>
          <p:spPr>
            <a:xfrm>
              <a:off x="0" y="29260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EF42BDE7-00A0-446E-9CEE-23DDF6A13E6E}"/>
                </a:ext>
              </a:extLst>
            </p:cNvPr>
            <p:cNvCxnSpPr/>
            <p:nvPr/>
          </p:nvCxnSpPr>
          <p:spPr>
            <a:xfrm>
              <a:off x="0" y="585216"/>
              <a:ext cx="12188952" cy="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AD48FF31-9C6A-4C0C-AB96-ED556488A1BA}"/>
                </a:ext>
              </a:extLst>
            </p:cNvPr>
            <p:cNvCxnSpPr/>
            <p:nvPr/>
          </p:nvCxnSpPr>
          <p:spPr>
            <a:xfrm>
              <a:off x="0" y="6272784"/>
              <a:ext cx="12188952" cy="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28D811B2-F122-4FF3-A4F6-E7291A5152BB}"/>
                </a:ext>
              </a:extLst>
            </p:cNvPr>
            <p:cNvCxnSpPr/>
            <p:nvPr/>
          </p:nvCxnSpPr>
          <p:spPr>
            <a:xfrm>
              <a:off x="0" y="656539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A2029335-BA6E-4B6F-B752-D02603169DE6}"/>
                </a:ext>
              </a:extLst>
            </p:cNvPr>
            <p:cNvCxnSpPr/>
            <p:nvPr/>
          </p:nvCxnSpPr>
          <p:spPr>
            <a:xfrm>
              <a:off x="0" y="685800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708D55A0-D16C-4191-B9F9-C95B51610B5E}"/>
                </a:ext>
              </a:extLst>
            </p:cNvPr>
            <p:cNvCxnSpPr/>
            <p:nvPr/>
          </p:nvCxnSpPr>
          <p:spPr>
            <a:xfrm>
              <a:off x="0" y="87782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DA3FCB58-9F61-404B-A493-7860A942FCC2}"/>
                </a:ext>
              </a:extLst>
            </p:cNvPr>
            <p:cNvCxnSpPr/>
            <p:nvPr/>
          </p:nvCxnSpPr>
          <p:spPr>
            <a:xfrm>
              <a:off x="0" y="117043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0EFD38DF-4402-499A-B7B2-D5BBF3AD467C}"/>
                </a:ext>
              </a:extLst>
            </p:cNvPr>
            <p:cNvCxnSpPr/>
            <p:nvPr/>
          </p:nvCxnSpPr>
          <p:spPr>
            <a:xfrm>
              <a:off x="0" y="146304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26DFD209-A624-4FEA-8F60-067FBF0CC1E8}"/>
                </a:ext>
              </a:extLst>
            </p:cNvPr>
            <p:cNvCxnSpPr/>
            <p:nvPr/>
          </p:nvCxnSpPr>
          <p:spPr>
            <a:xfrm>
              <a:off x="0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F1B8ED61-88C3-48AA-91A7-BFD779B3B3BA}"/>
                </a:ext>
              </a:extLst>
            </p:cNvPr>
            <p:cNvCxnSpPr/>
            <p:nvPr/>
          </p:nvCxnSpPr>
          <p:spPr>
            <a:xfrm>
              <a:off x="585216" y="0"/>
              <a:ext cx="0" cy="685800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822AC47D-49D2-4B9E-B580-53A7922E5654}"/>
                </a:ext>
              </a:extLst>
            </p:cNvPr>
            <p:cNvCxnSpPr/>
            <p:nvPr/>
          </p:nvCxnSpPr>
          <p:spPr>
            <a:xfrm>
              <a:off x="292608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20D7A2DB-4310-49CD-83F6-55B33BE76665}"/>
                </a:ext>
              </a:extLst>
            </p:cNvPr>
            <p:cNvCxnSpPr/>
            <p:nvPr/>
          </p:nvCxnSpPr>
          <p:spPr>
            <a:xfrm>
              <a:off x="877824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20C40071-7BC6-4682-9CD1-0631E07C9F11}"/>
                </a:ext>
              </a:extLst>
            </p:cNvPr>
            <p:cNvCxnSpPr/>
            <p:nvPr/>
          </p:nvCxnSpPr>
          <p:spPr>
            <a:xfrm>
              <a:off x="1170432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EE0ACFAA-26E9-44D2-BEF0-E02CAE93F397}"/>
                </a:ext>
              </a:extLst>
            </p:cNvPr>
            <p:cNvCxnSpPr/>
            <p:nvPr/>
          </p:nvCxnSpPr>
          <p:spPr>
            <a:xfrm>
              <a:off x="11021568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385D1186-93AE-4B67-8544-763E0B213AAC}"/>
                </a:ext>
              </a:extLst>
            </p:cNvPr>
            <p:cNvCxnSpPr/>
            <p:nvPr/>
          </p:nvCxnSpPr>
          <p:spPr>
            <a:xfrm>
              <a:off x="11606784" y="0"/>
              <a:ext cx="0" cy="685800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CB1D45AE-FC53-4BB4-A9CD-C563C03A1195}"/>
                </a:ext>
              </a:extLst>
            </p:cNvPr>
            <p:cNvCxnSpPr/>
            <p:nvPr/>
          </p:nvCxnSpPr>
          <p:spPr>
            <a:xfrm>
              <a:off x="11314176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8325177A-06D9-4C2A-B7EF-984A90245BF7}"/>
                </a:ext>
              </a:extLst>
            </p:cNvPr>
            <p:cNvCxnSpPr/>
            <p:nvPr/>
          </p:nvCxnSpPr>
          <p:spPr>
            <a:xfrm>
              <a:off x="11899392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D2B67796-DF72-4C3B-A79D-7534FD3084C9}"/>
                </a:ext>
              </a:extLst>
            </p:cNvPr>
            <p:cNvCxnSpPr/>
            <p:nvPr/>
          </p:nvCxnSpPr>
          <p:spPr>
            <a:xfrm>
              <a:off x="12192000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C8B2C409-2FF7-4120-9E48-02A446B82DD6}"/>
                </a:ext>
              </a:extLst>
            </p:cNvPr>
            <p:cNvCxnSpPr/>
            <p:nvPr/>
          </p:nvCxnSpPr>
          <p:spPr>
            <a:xfrm>
              <a:off x="0" y="175564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F3E0130A-B11A-42AB-8439-3CB0569F1C08}"/>
                </a:ext>
              </a:extLst>
            </p:cNvPr>
            <p:cNvCxnSpPr/>
            <p:nvPr/>
          </p:nvCxnSpPr>
          <p:spPr>
            <a:xfrm>
              <a:off x="0" y="204825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0840B631-CB23-44B8-823B-56619D54F0E4}"/>
                </a:ext>
              </a:extLst>
            </p:cNvPr>
            <p:cNvCxnSpPr/>
            <p:nvPr/>
          </p:nvCxnSpPr>
          <p:spPr>
            <a:xfrm>
              <a:off x="0" y="234086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C7DD460B-BBE5-43D6-95DF-C1C1CC6239C6}"/>
                </a:ext>
              </a:extLst>
            </p:cNvPr>
            <p:cNvCxnSpPr/>
            <p:nvPr/>
          </p:nvCxnSpPr>
          <p:spPr>
            <a:xfrm>
              <a:off x="0" y="263347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7F5BEEB4-62B8-420A-9489-8319B9432C34}"/>
                </a:ext>
              </a:extLst>
            </p:cNvPr>
            <p:cNvCxnSpPr/>
            <p:nvPr/>
          </p:nvCxnSpPr>
          <p:spPr>
            <a:xfrm>
              <a:off x="0" y="292608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79242164-82A4-4DA9-B78C-33430C241872}"/>
                </a:ext>
              </a:extLst>
            </p:cNvPr>
            <p:cNvCxnSpPr/>
            <p:nvPr/>
          </p:nvCxnSpPr>
          <p:spPr>
            <a:xfrm>
              <a:off x="0" y="321868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1D8767DD-4892-4904-AE72-87087DD9CCC2}"/>
                </a:ext>
              </a:extLst>
            </p:cNvPr>
            <p:cNvCxnSpPr/>
            <p:nvPr/>
          </p:nvCxnSpPr>
          <p:spPr>
            <a:xfrm>
              <a:off x="0" y="351129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245FC793-2AD0-4021-B3FB-391EDDE6CB63}"/>
                </a:ext>
              </a:extLst>
            </p:cNvPr>
            <p:cNvCxnSpPr/>
            <p:nvPr/>
          </p:nvCxnSpPr>
          <p:spPr>
            <a:xfrm>
              <a:off x="0" y="380390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8091C6C8-296D-4AA9-8F03-7DEA5FA7D71A}"/>
                </a:ext>
              </a:extLst>
            </p:cNvPr>
            <p:cNvCxnSpPr/>
            <p:nvPr/>
          </p:nvCxnSpPr>
          <p:spPr>
            <a:xfrm>
              <a:off x="0" y="409651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71CBDA8A-698A-4B1C-BC41-CD72C2900FE8}"/>
                </a:ext>
              </a:extLst>
            </p:cNvPr>
            <p:cNvCxnSpPr/>
            <p:nvPr/>
          </p:nvCxnSpPr>
          <p:spPr>
            <a:xfrm>
              <a:off x="0" y="438912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F0780C82-EF19-43A2-BF1B-31FDFBA092CA}"/>
                </a:ext>
              </a:extLst>
            </p:cNvPr>
            <p:cNvCxnSpPr/>
            <p:nvPr/>
          </p:nvCxnSpPr>
          <p:spPr>
            <a:xfrm>
              <a:off x="0" y="468172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13492339-9370-44E2-8C4D-414393DEB764}"/>
                </a:ext>
              </a:extLst>
            </p:cNvPr>
            <p:cNvCxnSpPr/>
            <p:nvPr/>
          </p:nvCxnSpPr>
          <p:spPr>
            <a:xfrm>
              <a:off x="0" y="497433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EBF7CE2A-C0A7-4C6F-88B8-E40107AE34E8}"/>
                </a:ext>
              </a:extLst>
            </p:cNvPr>
            <p:cNvCxnSpPr/>
            <p:nvPr/>
          </p:nvCxnSpPr>
          <p:spPr>
            <a:xfrm>
              <a:off x="0" y="526694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CCD7A1D0-B060-4037-BFAE-80FAF89CC35F}"/>
                </a:ext>
              </a:extLst>
            </p:cNvPr>
            <p:cNvCxnSpPr/>
            <p:nvPr/>
          </p:nvCxnSpPr>
          <p:spPr>
            <a:xfrm>
              <a:off x="0" y="555955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2A121C21-7F60-43D7-B9B4-682B9D22E24D}"/>
                </a:ext>
              </a:extLst>
            </p:cNvPr>
            <p:cNvCxnSpPr/>
            <p:nvPr/>
          </p:nvCxnSpPr>
          <p:spPr>
            <a:xfrm>
              <a:off x="0" y="585216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.64 square" hidden="1">
            <a:extLst>
              <a:ext uri="{FF2B5EF4-FFF2-40B4-BE49-F238E27FC236}">
                <a16:creationId xmlns:a16="http://schemas.microsoft.com/office/drawing/2014/main" id="{90E0CE0A-15D7-405F-8DFA-B7F5AF47B03C}"/>
              </a:ext>
            </a:extLst>
          </p:cNvPr>
          <p:cNvSpPr/>
          <p:nvPr/>
        </p:nvSpPr>
        <p:spPr bwMode="auto">
          <a:xfrm>
            <a:off x="0" y="0"/>
            <a:ext cx="585216" cy="585216"/>
          </a:xfrm>
          <a:prstGeom prst="rect">
            <a:avLst/>
          </a:prstGeom>
          <a:solidFill>
            <a:schemeClr val="tx1">
              <a:alpha val="17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5" name=".32 square" hidden="1">
            <a:extLst>
              <a:ext uri="{FF2B5EF4-FFF2-40B4-BE49-F238E27FC236}">
                <a16:creationId xmlns:a16="http://schemas.microsoft.com/office/drawing/2014/main" id="{09835393-211C-428D-B22F-51EE7A413599}"/>
              </a:ext>
            </a:extLst>
          </p:cNvPr>
          <p:cNvSpPr/>
          <p:nvPr/>
        </p:nvSpPr>
        <p:spPr bwMode="auto">
          <a:xfrm>
            <a:off x="0" y="0"/>
            <a:ext cx="292608" cy="292608"/>
          </a:xfrm>
          <a:prstGeom prst="rect">
            <a:avLst/>
          </a:prstGeom>
          <a:solidFill>
            <a:schemeClr val="tx1">
              <a:alpha val="17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44" name="Graphic 143">
            <a:extLst>
              <a:ext uri="{FF2B5EF4-FFF2-40B4-BE49-F238E27FC236}">
                <a16:creationId xmlns:a16="http://schemas.microsoft.com/office/drawing/2014/main" id="{55FCE7D5-5796-0746-3173-EB75FBE85E4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/>
        </p:blipFill>
        <p:spPr>
          <a:xfrm rot="5400000">
            <a:off x="9509919" y="2743200"/>
            <a:ext cx="68580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6420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674" r:id="rId2"/>
    <p:sldLayoutId id="2147483907" r:id="rId3"/>
    <p:sldLayoutId id="2147483835" r:id="rId4"/>
    <p:sldLayoutId id="2147483675" r:id="rId5"/>
    <p:sldLayoutId id="2147483676" r:id="rId6"/>
    <p:sldLayoutId id="2147483909" r:id="rId7"/>
    <p:sldLayoutId id="2147483911" r:id="rId8"/>
    <p:sldLayoutId id="2147483816" r:id="rId9"/>
  </p:sldLayoutIdLst>
  <p:transition>
    <p:fade/>
  </p:transition>
  <p:hf sldNum="0" hdr="0" ftr="0" dt="0"/>
  <p:txStyles>
    <p:titleStyle>
      <a:lvl1pPr algn="l" defTabSz="932742" rtl="0" eaLnBrk="1" latinLnBrk="0" hangingPunct="1">
        <a:lnSpc>
          <a:spcPct val="100000"/>
        </a:lnSpc>
        <a:spcBef>
          <a:spcPct val="0"/>
        </a:spcBef>
        <a:buNone/>
        <a:defRPr lang="en-US" sz="3600" b="0" kern="1200" cap="none" spc="-50" baseline="0" dirty="0" smtClean="0">
          <a:ln w="3175">
            <a:noFill/>
          </a:ln>
          <a:solidFill>
            <a:schemeClr val="tx1"/>
          </a:solidFill>
          <a:effectLst/>
          <a:latin typeface="+mj-lt"/>
          <a:ea typeface="+mn-ea"/>
          <a:cs typeface="Segoe UI" pitchFamily="34" charset="0"/>
        </a:defRPr>
      </a:lvl1pPr>
    </p:titleStyle>
    <p:bodyStyle>
      <a:lvl1pPr marL="228600" marR="0" indent="-228600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800" kern="1200" spc="0" baseline="0">
          <a:solidFill>
            <a:schemeClr val="tx1"/>
          </a:solidFill>
          <a:latin typeface="+mn-lt"/>
          <a:ea typeface="+mn-ea"/>
          <a:cs typeface="Segoe UI" panose="020B0502040204020203" pitchFamily="34" charset="0"/>
        </a:defRPr>
      </a:lvl1pPr>
      <a:lvl2pPr marL="457200" marR="0" indent="-228600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000" kern="1200" spc="0" baseline="0">
          <a:solidFill>
            <a:schemeClr val="tx1"/>
          </a:solidFill>
          <a:latin typeface="+mn-lt"/>
          <a:ea typeface="+mn-ea"/>
          <a:cs typeface="+mn-cs"/>
        </a:defRPr>
      </a:lvl2pPr>
      <a:lvl3pPr marL="657225" marR="0" indent="-20002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600" kern="1200" spc="0" baseline="0">
          <a:solidFill>
            <a:schemeClr val="tx1"/>
          </a:solidFill>
          <a:latin typeface="+mn-lt"/>
          <a:ea typeface="+mn-ea"/>
          <a:cs typeface="+mn-cs"/>
        </a:defRPr>
      </a:lvl3pPr>
      <a:lvl4pPr marL="842963" marR="0" indent="-18097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400" kern="1200" spc="0" baseline="0">
          <a:solidFill>
            <a:schemeClr val="tx1"/>
          </a:solidFill>
          <a:latin typeface="+mn-lt"/>
          <a:ea typeface="+mn-ea"/>
          <a:cs typeface="+mn-cs"/>
        </a:defRPr>
      </a:lvl4pPr>
      <a:lvl5pPr marL="1023938" marR="0" indent="-16827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400" kern="1200" spc="0" baseline="0">
          <a:solidFill>
            <a:schemeClr val="tx1"/>
          </a:solidFill>
          <a:latin typeface="+mn-lt"/>
          <a:ea typeface="+mn-ea"/>
          <a:cs typeface="+mn-cs"/>
        </a:defRPr>
      </a:lvl5pPr>
      <a:lvl6pPr marL="2565040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31412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97783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64155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371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742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113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484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185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22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4597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0969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6" pos="360">
          <p15:clr>
            <a:srgbClr val="C35EA4"/>
          </p15:clr>
        </p15:guide>
        <p15:guide id="17" pos="7320">
          <p15:clr>
            <a:srgbClr val="C35EA4"/>
          </p15:clr>
        </p15:guide>
        <p15:guide id="25" orient="horz" pos="369">
          <p15:clr>
            <a:srgbClr val="C35EA4"/>
          </p15:clr>
        </p15:guide>
        <p15:guide id="26" orient="horz" pos="3949">
          <p15:clr>
            <a:srgbClr val="C35EA4"/>
          </p15:clr>
        </p15:guide>
        <p15:guide id="27" orient="horz" pos="184">
          <p15:clr>
            <a:srgbClr val="A4A3A4"/>
          </p15:clr>
        </p15:guide>
        <p15:guide id="28" pos="192">
          <p15:clr>
            <a:srgbClr val="A4A3A4"/>
          </p15:clr>
        </p15:guide>
        <p15:guide id="29" orient="horz" pos="4135">
          <p15:clr>
            <a:srgbClr val="A4A3A4"/>
          </p15:clr>
        </p15:guide>
        <p15:guide id="30" pos="7488">
          <p15:clr>
            <a:srgbClr val="A4A3A4"/>
          </p15:clr>
        </p15:guide>
        <p15:guide id="31" orient="horz" pos="400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hyperlink" Target="https://www.microsoft.com/en/customers/story/1796987311720019561-network-rail-azure-databricks-travel-and-transportation-en-united-kingdom" TargetMode="External"/><Relationship Id="rId7" Type="http://schemas.openxmlformats.org/officeDocument/2006/relationships/image" Target="../media/image11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svg"/><Relationship Id="rId4" Type="http://schemas.openxmlformats.org/officeDocument/2006/relationships/image" Target="../media/image8.png"/><Relationship Id="rId9" Type="http://schemas.openxmlformats.org/officeDocument/2006/relationships/hyperlink" Target="https://youtu.be/-UH3csp-elE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59B6AF9E-8D47-A580-956B-C4E3B2F65C8C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r>
              <a:rPr lang="en-US" noProof="0" dirty="0"/>
              <a:t>Help to improve contract terms and pricing though AI analysis and speed the contract negotiation and approval process.</a:t>
            </a:r>
          </a:p>
          <a:p>
            <a:endParaRPr lang="en-US" dirty="0"/>
          </a:p>
          <a:p>
            <a:r>
              <a:rPr lang="en-US" sz="1050" noProof="0" dirty="0">
                <a:latin typeface="+mj-lt"/>
              </a:rPr>
              <a:t>Customer reference: </a:t>
            </a:r>
            <a:r>
              <a:rPr lang="en-US" sz="1050" noProof="0" dirty="0">
                <a:hlinkClick r:id="rId3"/>
              </a:rPr>
              <a:t>Network Rail embraces a more efficient and safer data-driven future</a:t>
            </a:r>
            <a:endParaRPr lang="en-US" sz="1050" noProof="0" dirty="0"/>
          </a:p>
          <a:p>
            <a:endParaRPr lang="en-US" noProof="0" dirty="0"/>
          </a:p>
        </p:txBody>
      </p:sp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BB224CA7-1285-CBB0-114F-89FA3685281E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/>
        <p:txBody>
          <a:bodyPr/>
          <a:lstStyle/>
          <a:p>
            <a:r>
              <a:rPr lang="en-US" noProof="0"/>
              <a:t>Manufacturing</a:t>
            </a:r>
            <a:endParaRPr lang="en-IN"/>
          </a:p>
        </p:txBody>
      </p:sp>
      <p:sp>
        <p:nvSpPr>
          <p:cNvPr id="148" name="Text Placeholder 147">
            <a:extLst>
              <a:ext uri="{FF2B5EF4-FFF2-40B4-BE49-F238E27FC236}">
                <a16:creationId xmlns:a16="http://schemas.microsoft.com/office/drawing/2014/main" id="{3CFA6DB7-94B2-D56E-7E05-6EAC66D5C7B0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r>
              <a:rPr lang="en-US" noProof="0"/>
              <a:t>Build</a:t>
            </a:r>
          </a:p>
        </p:txBody>
      </p:sp>
      <p:sp>
        <p:nvSpPr>
          <p:cNvPr id="147" name="Text Placeholder 146">
            <a:extLst>
              <a:ext uri="{FF2B5EF4-FFF2-40B4-BE49-F238E27FC236}">
                <a16:creationId xmlns:a16="http://schemas.microsoft.com/office/drawing/2014/main" id="{D994E8A0-4555-7B98-7D57-16B4D18FF7E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noProof="0"/>
              <a:t>Copilot Studio</a:t>
            </a:r>
          </a:p>
        </p:txBody>
      </p:sp>
      <p:sp>
        <p:nvSpPr>
          <p:cNvPr id="23" name="Title 22">
            <a:extLst>
              <a:ext uri="{FF2B5EF4-FFF2-40B4-BE49-F238E27FC236}">
                <a16:creationId xmlns:a16="http://schemas.microsoft.com/office/drawing/2014/main" id="{5CC0F48C-1FB8-698F-E7FF-90B1FE6376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Contract lifecycle management</a:t>
            </a:r>
          </a:p>
        </p:txBody>
      </p:sp>
      <p:sp>
        <p:nvSpPr>
          <p:cNvPr id="68" name="Text Placeholder 67">
            <a:extLst>
              <a:ext uri="{FF2B5EF4-FFF2-40B4-BE49-F238E27FC236}">
                <a16:creationId xmlns:a16="http://schemas.microsoft.com/office/drawing/2014/main" id="{A5BC0D26-0B28-C99D-688A-55C58335767D}"/>
              </a:ext>
            </a:extLst>
          </p:cNvPr>
          <p:cNvSpPr>
            <a:spLocks noGrp="1"/>
          </p:cNvSpPr>
          <p:nvPr>
            <p:ph type="body" sz="quarter" idx="69"/>
          </p:nvPr>
        </p:nvSpPr>
        <p:spPr/>
        <p:txBody>
          <a:bodyPr anchor="t"/>
          <a:lstStyle/>
          <a:p>
            <a:r>
              <a:rPr lang="en-US" dirty="0"/>
              <a:t>Benefit: </a:t>
            </a:r>
            <a:r>
              <a:rPr lang="en-US" dirty="0">
                <a:latin typeface="+mj-lt"/>
              </a:rPr>
              <a:t>Summarize pending contracts including critical deadlines</a:t>
            </a:r>
            <a:r>
              <a:rPr lang="en-US" dirty="0"/>
              <a:t> the list of contracts requiring review and prioritize them by urgency and relevance to current projects. </a:t>
            </a: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CC87B40A-6B63-F8CA-B46A-43CDB5C16BB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noProof="0"/>
              <a:t>Summarize pending contracts</a:t>
            </a:r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B0CF0DE4-1370-35C5-35E2-B3D873A94FE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noProof="0" dirty="0"/>
              <a:t>A contract manager reviews a high volume of supplier contracts daily to ensure accuracy, compliance, and efficiency in managing numerous supplier and client agreements. </a:t>
            </a:r>
          </a:p>
        </p:txBody>
      </p:sp>
      <p:sp>
        <p:nvSpPr>
          <p:cNvPr id="31" name="Text Placeholder 30">
            <a:extLst>
              <a:ext uri="{FF2B5EF4-FFF2-40B4-BE49-F238E27FC236}">
                <a16:creationId xmlns:a16="http://schemas.microsoft.com/office/drawing/2014/main" id="{32D95B1E-EF50-6748-4A9B-EEB36441D99D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/>
        <p:txBody>
          <a:bodyPr/>
          <a:lstStyle/>
          <a:p>
            <a:r>
              <a:rPr lang="en-US" noProof="0"/>
              <a:t>Review contract details</a:t>
            </a:r>
          </a:p>
        </p:txBody>
      </p:sp>
      <p:sp>
        <p:nvSpPr>
          <p:cNvPr id="32" name="Text Placeholder 31">
            <a:extLst>
              <a:ext uri="{FF2B5EF4-FFF2-40B4-BE49-F238E27FC236}">
                <a16:creationId xmlns:a16="http://schemas.microsoft.com/office/drawing/2014/main" id="{F2D8810A-CD47-8215-37FF-AF0561DC8B89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/>
        <p:txBody>
          <a:bodyPr/>
          <a:lstStyle/>
          <a:p>
            <a:r>
              <a:rPr lang="en-US" noProof="0"/>
              <a:t>For a specific high priority contract, ask to compare key clauses with industry and organization standards to ensure compliance and identify potential concerns.</a:t>
            </a:r>
          </a:p>
          <a:p>
            <a:endParaRPr lang="en-US" noProof="0"/>
          </a:p>
        </p:txBody>
      </p:sp>
      <p:sp>
        <p:nvSpPr>
          <p:cNvPr id="62" name="Text Placeholder 61">
            <a:extLst>
              <a:ext uri="{FF2B5EF4-FFF2-40B4-BE49-F238E27FC236}">
                <a16:creationId xmlns:a16="http://schemas.microsoft.com/office/drawing/2014/main" id="{3FE5032A-D2CD-1B2D-87BE-457FDD14B687}"/>
              </a:ext>
            </a:extLst>
          </p:cNvPr>
          <p:cNvSpPr>
            <a:spLocks noGrp="1"/>
          </p:cNvSpPr>
          <p:nvPr>
            <p:ph type="body" sz="quarter" idx="68"/>
          </p:nvPr>
        </p:nvSpPr>
        <p:spPr/>
        <p:txBody>
          <a:bodyPr anchor="t"/>
          <a:lstStyle/>
          <a:p>
            <a:r>
              <a:rPr lang="en-US"/>
              <a:t>Benefit: </a:t>
            </a:r>
            <a:r>
              <a:rPr lang="en-US">
                <a:latin typeface="+mj-lt"/>
              </a:rPr>
              <a:t>Compare identified clauses to past contracts </a:t>
            </a:r>
            <a:r>
              <a:rPr lang="en-US"/>
              <a:t>using Copilot to recommend revisions for more balanced terms based on historical data and industry standards. </a:t>
            </a:r>
          </a:p>
        </p:txBody>
      </p:sp>
      <p:sp>
        <p:nvSpPr>
          <p:cNvPr id="44" name="Text Placeholder 43">
            <a:extLst>
              <a:ext uri="{FF2B5EF4-FFF2-40B4-BE49-F238E27FC236}">
                <a16:creationId xmlns:a16="http://schemas.microsoft.com/office/drawing/2014/main" id="{DD3F3EA1-68F6-F39F-B33F-65A00126EFD0}"/>
              </a:ext>
            </a:extLst>
          </p:cNvPr>
          <p:cNvSpPr>
            <a:spLocks noGrp="1"/>
          </p:cNvSpPr>
          <p:nvPr>
            <p:ph type="body" sz="quarter" idx="45"/>
          </p:nvPr>
        </p:nvSpPr>
        <p:spPr/>
        <p:txBody>
          <a:bodyPr/>
          <a:lstStyle/>
          <a:p>
            <a:r>
              <a:rPr lang="en-US" noProof="0"/>
              <a:t>Revise terms</a:t>
            </a:r>
          </a:p>
        </p:txBody>
      </p:sp>
      <p:sp>
        <p:nvSpPr>
          <p:cNvPr id="46" name="Text Placeholder 45">
            <a:extLst>
              <a:ext uri="{FF2B5EF4-FFF2-40B4-BE49-F238E27FC236}">
                <a16:creationId xmlns:a16="http://schemas.microsoft.com/office/drawing/2014/main" id="{926A6F5D-4465-586D-F4A7-80263F9512C7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/>
        <p:txBody>
          <a:bodyPr/>
          <a:lstStyle/>
          <a:p>
            <a:r>
              <a:rPr lang="en-US" noProof="0"/>
              <a:t>Review the highlighted potential discrepancies, compare to existing contracts, and make revisions as needed. </a:t>
            </a:r>
          </a:p>
        </p:txBody>
      </p:sp>
      <p:sp>
        <p:nvSpPr>
          <p:cNvPr id="71" name="Text Placeholder 70">
            <a:extLst>
              <a:ext uri="{FF2B5EF4-FFF2-40B4-BE49-F238E27FC236}">
                <a16:creationId xmlns:a16="http://schemas.microsoft.com/office/drawing/2014/main" id="{F0CC0472-4692-8314-03AC-0478248900DC}"/>
              </a:ext>
            </a:extLst>
          </p:cNvPr>
          <p:cNvSpPr>
            <a:spLocks noGrp="1"/>
          </p:cNvSpPr>
          <p:nvPr>
            <p:ph type="body" sz="quarter" idx="70"/>
          </p:nvPr>
        </p:nvSpPr>
        <p:spPr/>
        <p:txBody>
          <a:bodyPr anchor="t"/>
          <a:lstStyle/>
          <a:p>
            <a:r>
              <a:rPr lang="en-US"/>
              <a:t>Benefit: </a:t>
            </a:r>
            <a:r>
              <a:rPr lang="en-US">
                <a:latin typeface="+mj-lt"/>
              </a:rPr>
              <a:t>Cross reference contracts with organizational and regulatory standards </a:t>
            </a:r>
            <a:r>
              <a:rPr lang="en-US"/>
              <a:t>with Copilot to highlight potential discrepancies or non-compliant clauses such as pricing and penalty terms. </a:t>
            </a:r>
          </a:p>
        </p:txBody>
      </p:sp>
      <p:sp>
        <p:nvSpPr>
          <p:cNvPr id="63" name="Text Placeholder 62">
            <a:extLst>
              <a:ext uri="{FF2B5EF4-FFF2-40B4-BE49-F238E27FC236}">
                <a16:creationId xmlns:a16="http://schemas.microsoft.com/office/drawing/2014/main" id="{7040740F-AD6F-FC99-CC0E-EF305AC5AAB9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/>
        <p:txBody>
          <a:bodyPr anchor="t"/>
          <a:lstStyle/>
          <a:p>
            <a:r>
              <a:rPr lang="en-US"/>
              <a:t>Benefit: </a:t>
            </a:r>
            <a:r>
              <a:rPr lang="en-US">
                <a:latin typeface="+mj-lt"/>
              </a:rPr>
              <a:t>Generate a contract report </a:t>
            </a:r>
            <a:r>
              <a:rPr lang="en-US"/>
              <a:t>summarizing the work done on all contracts including completed items, contract activities, completed approvals, and open tasks for a specific time. </a:t>
            </a:r>
          </a:p>
        </p:txBody>
      </p:sp>
      <p:sp>
        <p:nvSpPr>
          <p:cNvPr id="64" name="Text Placeholder 63">
            <a:extLst>
              <a:ext uri="{FF2B5EF4-FFF2-40B4-BE49-F238E27FC236}">
                <a16:creationId xmlns:a16="http://schemas.microsoft.com/office/drawing/2014/main" id="{19B97678-0F99-8693-9ECA-861CC3CAB986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/>
        <p:txBody>
          <a:bodyPr/>
          <a:lstStyle/>
          <a:p>
            <a:r>
              <a:rPr lang="en-US" noProof="0"/>
              <a:t>Summarize contract activity</a:t>
            </a:r>
          </a:p>
        </p:txBody>
      </p:sp>
      <p:sp>
        <p:nvSpPr>
          <p:cNvPr id="175" name="Text Placeholder 174">
            <a:extLst>
              <a:ext uri="{FF2B5EF4-FFF2-40B4-BE49-F238E27FC236}">
                <a16:creationId xmlns:a16="http://schemas.microsoft.com/office/drawing/2014/main" id="{F281EAA0-C55B-DEC6-9100-E7CDEADEA4FA}"/>
              </a:ext>
            </a:extLst>
          </p:cNvPr>
          <p:cNvSpPr>
            <a:spLocks noGrp="1"/>
          </p:cNvSpPr>
          <p:nvPr>
            <p:ph type="body" sz="quarter" idx="50"/>
          </p:nvPr>
        </p:nvSpPr>
        <p:spPr/>
        <p:txBody>
          <a:bodyPr/>
          <a:lstStyle/>
          <a:p>
            <a:r>
              <a:rPr lang="en-US" noProof="0"/>
              <a:t>At the completion of each day, the contract manager needs to track activities, contract status, and next steps for each contract.</a:t>
            </a:r>
          </a:p>
        </p:txBody>
      </p:sp>
      <p:sp>
        <p:nvSpPr>
          <p:cNvPr id="66" name="Text Placeholder 65">
            <a:extLst>
              <a:ext uri="{FF2B5EF4-FFF2-40B4-BE49-F238E27FC236}">
                <a16:creationId xmlns:a16="http://schemas.microsoft.com/office/drawing/2014/main" id="{1FB76298-9936-3678-1BA9-9B8ED8716374}"/>
              </a:ext>
            </a:extLst>
          </p:cNvPr>
          <p:cNvSpPr>
            <a:spLocks noGrp="1"/>
          </p:cNvSpPr>
          <p:nvPr>
            <p:ph type="body" sz="quarter" idx="51"/>
          </p:nvPr>
        </p:nvSpPr>
        <p:spPr/>
        <p:txBody>
          <a:bodyPr/>
          <a:lstStyle/>
          <a:p>
            <a:r>
              <a:rPr lang="en-US" noProof="0"/>
              <a:t>Contract status overview</a:t>
            </a:r>
          </a:p>
        </p:txBody>
      </p:sp>
      <p:sp>
        <p:nvSpPr>
          <p:cNvPr id="176" name="Text Placeholder 175">
            <a:extLst>
              <a:ext uri="{FF2B5EF4-FFF2-40B4-BE49-F238E27FC236}">
                <a16:creationId xmlns:a16="http://schemas.microsoft.com/office/drawing/2014/main" id="{35BA3E8B-B27A-C6D9-945F-2C87E54228B8}"/>
              </a:ext>
            </a:extLst>
          </p:cNvPr>
          <p:cNvSpPr>
            <a:spLocks noGrp="1"/>
          </p:cNvSpPr>
          <p:nvPr>
            <p:ph type="body" sz="quarter" idx="52"/>
          </p:nvPr>
        </p:nvSpPr>
        <p:spPr/>
        <p:txBody>
          <a:bodyPr/>
          <a:lstStyle/>
          <a:p>
            <a:r>
              <a:rPr lang="en-US" noProof="0"/>
              <a:t>During the day, the contract manager can review the status of all open contracts to assess their progress. </a:t>
            </a:r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77DD3A89-18E4-01D1-2445-C47841EEC9BC}"/>
              </a:ext>
            </a:extLst>
          </p:cNvPr>
          <p:cNvSpPr>
            <a:spLocks noGrp="1"/>
          </p:cNvSpPr>
          <p:nvPr>
            <p:ph type="body" sz="quarter" idx="66"/>
          </p:nvPr>
        </p:nvSpPr>
        <p:spPr/>
        <p:txBody>
          <a:bodyPr anchor="t"/>
          <a:lstStyle/>
          <a:p>
            <a:r>
              <a:rPr lang="en-US"/>
              <a:t>Benefit: </a:t>
            </a:r>
            <a:r>
              <a:rPr lang="en-US">
                <a:latin typeface="+mj-lt"/>
              </a:rPr>
              <a:t>Draft email to legal team on recommended revisions </a:t>
            </a:r>
            <a:r>
              <a:rPr lang="en-US"/>
              <a:t>requesting the identified updates be made and communicated to the supplier for new e-signature. </a:t>
            </a:r>
          </a:p>
        </p:txBody>
      </p:sp>
      <p:sp>
        <p:nvSpPr>
          <p:cNvPr id="69" name="Text Placeholder 68">
            <a:extLst>
              <a:ext uri="{FF2B5EF4-FFF2-40B4-BE49-F238E27FC236}">
                <a16:creationId xmlns:a16="http://schemas.microsoft.com/office/drawing/2014/main" id="{573AAC77-091C-9ABC-126C-4A3906CD2716}"/>
              </a:ext>
            </a:extLst>
          </p:cNvPr>
          <p:cNvSpPr>
            <a:spLocks noGrp="1"/>
          </p:cNvSpPr>
          <p:nvPr>
            <p:ph type="body" sz="quarter" idx="54"/>
          </p:nvPr>
        </p:nvSpPr>
        <p:spPr/>
        <p:txBody>
          <a:bodyPr/>
          <a:lstStyle/>
          <a:p>
            <a:r>
              <a:rPr lang="en-US" noProof="0"/>
              <a:t>Communicate revisions</a:t>
            </a:r>
          </a:p>
        </p:txBody>
      </p:sp>
      <p:sp>
        <p:nvSpPr>
          <p:cNvPr id="177" name="Text Placeholder 176">
            <a:extLst>
              <a:ext uri="{FF2B5EF4-FFF2-40B4-BE49-F238E27FC236}">
                <a16:creationId xmlns:a16="http://schemas.microsoft.com/office/drawing/2014/main" id="{A4D83C9D-EF5D-5DC3-C702-F01C7BB8D2E1}"/>
              </a:ext>
            </a:extLst>
          </p:cNvPr>
          <p:cNvSpPr>
            <a:spLocks noGrp="1"/>
          </p:cNvSpPr>
          <p:nvPr>
            <p:ph type="body" sz="quarter" idx="55"/>
          </p:nvPr>
        </p:nvSpPr>
        <p:spPr/>
        <p:txBody>
          <a:bodyPr/>
          <a:lstStyle/>
          <a:p>
            <a:r>
              <a:rPr lang="en-US" noProof="0"/>
              <a:t>Once potential revisions are identified, draft email with updated contract terms highlighted and send back to legal team for e-signature. </a:t>
            </a:r>
          </a:p>
        </p:txBody>
      </p:sp>
      <p:sp>
        <p:nvSpPr>
          <p:cNvPr id="43" name="Text Placeholder 42">
            <a:extLst>
              <a:ext uri="{FF2B5EF4-FFF2-40B4-BE49-F238E27FC236}">
                <a16:creationId xmlns:a16="http://schemas.microsoft.com/office/drawing/2014/main" id="{58BCB297-D443-634F-773C-32CB2B062649}"/>
              </a:ext>
            </a:extLst>
          </p:cNvPr>
          <p:cNvSpPr>
            <a:spLocks noGrp="1"/>
          </p:cNvSpPr>
          <p:nvPr>
            <p:ph type="body" sz="quarter" idx="67"/>
          </p:nvPr>
        </p:nvSpPr>
        <p:spPr/>
        <p:txBody>
          <a:bodyPr anchor="t"/>
          <a:lstStyle/>
          <a:p>
            <a:r>
              <a:rPr lang="en-US"/>
              <a:t>Benefit: </a:t>
            </a:r>
            <a:r>
              <a:rPr lang="en-US">
                <a:latin typeface="+mj-lt"/>
              </a:rPr>
              <a:t>Create a table with status of all ongoing contract negotiations </a:t>
            </a:r>
            <a:r>
              <a:rPr lang="en-US"/>
              <a:t>highlighting items that may require immediate attention such as approval or updates. </a:t>
            </a:r>
          </a:p>
        </p:txBody>
      </p:sp>
      <p:sp>
        <p:nvSpPr>
          <p:cNvPr id="60" name="Text Placeholder 59">
            <a:extLst>
              <a:ext uri="{FF2B5EF4-FFF2-40B4-BE49-F238E27FC236}">
                <a16:creationId xmlns:a16="http://schemas.microsoft.com/office/drawing/2014/main" id="{95F844D4-F576-F57F-5D69-FCEE0932A52A}"/>
              </a:ext>
            </a:extLst>
          </p:cNvPr>
          <p:cNvSpPr>
            <a:spLocks noGrp="1"/>
          </p:cNvSpPr>
          <p:nvPr>
            <p:ph type="body" sz="quarter" idx="64"/>
          </p:nvPr>
        </p:nvSpPr>
        <p:spPr/>
        <p:txBody>
          <a:bodyPr/>
          <a:lstStyle/>
          <a:p>
            <a:r>
              <a:rPr lang="en-US" noProof="0"/>
              <a:t>Value benefit</a:t>
            </a:r>
          </a:p>
        </p:txBody>
      </p:sp>
      <p:sp>
        <p:nvSpPr>
          <p:cNvPr id="61" name="Text Placeholder 60">
            <a:extLst>
              <a:ext uri="{FF2B5EF4-FFF2-40B4-BE49-F238E27FC236}">
                <a16:creationId xmlns:a16="http://schemas.microsoft.com/office/drawing/2014/main" id="{23AE15D3-03DA-EF28-6684-5748F80521E0}"/>
              </a:ext>
            </a:extLst>
          </p:cNvPr>
          <p:cNvSpPr>
            <a:spLocks noGrp="1"/>
          </p:cNvSpPr>
          <p:nvPr>
            <p:ph type="body" sz="quarter" idx="65"/>
          </p:nvPr>
        </p:nvSpPr>
        <p:spPr/>
        <p:txBody>
          <a:bodyPr/>
          <a:lstStyle/>
          <a:p>
            <a:r>
              <a:rPr lang="en-US" noProof="0"/>
              <a:t>KPIs impacted</a:t>
            </a:r>
          </a:p>
        </p:txBody>
      </p:sp>
      <p:grpSp>
        <p:nvGrpSpPr>
          <p:cNvPr id="206" name="Group 205">
            <a:extLst>
              <a:ext uri="{FF2B5EF4-FFF2-40B4-BE49-F238E27FC236}">
                <a16:creationId xmlns:a16="http://schemas.microsoft.com/office/drawing/2014/main" id="{1641A649-1FFB-1DC0-5EC1-EE20CF71D64B}"/>
              </a:ext>
            </a:extLst>
          </p:cNvPr>
          <p:cNvGrpSpPr/>
          <p:nvPr/>
        </p:nvGrpSpPr>
        <p:grpSpPr>
          <a:xfrm>
            <a:off x="320719" y="3778836"/>
            <a:ext cx="1771605" cy="216000"/>
            <a:chOff x="320719" y="4224848"/>
            <a:chExt cx="1771605" cy="219456"/>
          </a:xfrm>
        </p:grpSpPr>
        <p:sp>
          <p:nvSpPr>
            <p:cNvPr id="207" name="Rectangle: Rounded Corners 6">
              <a:extLst>
                <a:ext uri="{FF2B5EF4-FFF2-40B4-BE49-F238E27FC236}">
                  <a16:creationId xmlns:a16="http://schemas.microsoft.com/office/drawing/2014/main" id="{AC8DEEF6-E56C-F48F-B23D-3C1891FFD9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 bwMode="auto">
            <a:xfrm>
              <a:off x="320719" y="4224848"/>
              <a:ext cx="1771605" cy="219456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12700">
              <a:solidFill>
                <a:srgbClr val="0078D4"/>
              </a:solidFill>
              <a:headEnd type="none" w="med" len="med"/>
              <a:tailEnd type="none" w="med" len="med"/>
            </a:ln>
            <a:effectLst>
              <a:outerShdw blurRad="63500" dist="63500" dir="2700000" rotWithShape="0">
                <a:srgbClr val="454142">
                  <a:alpha val="20000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16000" tIns="36576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0078D4"/>
                  </a:solidFill>
                  <a:effectLst/>
                  <a:uLnTx/>
                  <a:uFillTx/>
                  <a:latin typeface="Segoe UI Semibold"/>
                  <a:ea typeface="+mn-ea"/>
                  <a:cs typeface="Segoe UI Semibold" panose="020B0702040204020203" pitchFamily="34" charset="0"/>
                </a:rPr>
                <a:t>Materials costs</a:t>
              </a:r>
            </a:p>
          </p:txBody>
        </p:sp>
        <p:pic>
          <p:nvPicPr>
            <p:cNvPr id="208" name="Graphic 207">
              <a:extLst>
                <a:ext uri="{FF2B5EF4-FFF2-40B4-BE49-F238E27FC236}">
                  <a16:creationId xmlns:a16="http://schemas.microsoft.com/office/drawing/2014/main" id="{15B82148-B8C5-B5AC-BE4B-987979EE1DF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367506" y="4260849"/>
              <a:ext cx="144000" cy="144000"/>
            </a:xfrm>
            <a:prstGeom prst="rect">
              <a:avLst/>
            </a:prstGeom>
          </p:spPr>
        </p:pic>
      </p:grpSp>
      <p:grpSp>
        <p:nvGrpSpPr>
          <p:cNvPr id="209" name="Group 208">
            <a:extLst>
              <a:ext uri="{FF2B5EF4-FFF2-40B4-BE49-F238E27FC236}">
                <a16:creationId xmlns:a16="http://schemas.microsoft.com/office/drawing/2014/main" id="{3F414F92-475C-E55C-0279-DDB1D912D115}"/>
              </a:ext>
            </a:extLst>
          </p:cNvPr>
          <p:cNvGrpSpPr/>
          <p:nvPr/>
        </p:nvGrpSpPr>
        <p:grpSpPr>
          <a:xfrm>
            <a:off x="320719" y="5020658"/>
            <a:ext cx="1771605" cy="216000"/>
            <a:chOff x="320719" y="5270676"/>
            <a:chExt cx="1771605" cy="216000"/>
          </a:xfrm>
        </p:grpSpPr>
        <p:sp>
          <p:nvSpPr>
            <p:cNvPr id="210" name="Rectangle: Rounded Corners 6">
              <a:extLst>
                <a:ext uri="{FF2B5EF4-FFF2-40B4-BE49-F238E27FC236}">
                  <a16:creationId xmlns:a16="http://schemas.microsoft.com/office/drawing/2014/main" id="{A949DB56-417A-DA9C-3412-B0D2C225A1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/>
          </p:nvSpPr>
          <p:spPr bwMode="auto">
            <a:xfrm>
              <a:off x="320719" y="5270676"/>
              <a:ext cx="1771605" cy="21600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12700">
              <a:solidFill>
                <a:srgbClr val="C03BC4"/>
              </a:solidFill>
              <a:headEnd type="none" w="med" len="med"/>
              <a:tailEnd type="none" w="med" len="med"/>
            </a:ln>
            <a:effectLst>
              <a:outerShdw blurRad="63500" dist="63500" dir="2700000" rotWithShape="0">
                <a:srgbClr val="454142">
                  <a:alpha val="20000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16000" tIns="36576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C03BC4"/>
                  </a:solidFill>
                  <a:effectLst/>
                  <a:uLnTx/>
                  <a:uFillTx/>
                  <a:latin typeface="Segoe UI Semibold"/>
                  <a:ea typeface="+mn-ea"/>
                  <a:cs typeface="Segoe UI Semibold" panose="020B0702040204020203" pitchFamily="34" charset="0"/>
                </a:rPr>
                <a:t>Cost savings</a:t>
              </a:r>
            </a:p>
          </p:txBody>
        </p:sp>
        <p:pic>
          <p:nvPicPr>
            <p:cNvPr id="211" name="Graphic 210">
              <a:extLst>
                <a:ext uri="{FF2B5EF4-FFF2-40B4-BE49-F238E27FC236}">
                  <a16:creationId xmlns:a16="http://schemas.microsoft.com/office/drawing/2014/main" id="{1F17D71B-7BC9-AF92-4475-7A45833118C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367505" y="5306676"/>
              <a:ext cx="144000" cy="144000"/>
            </a:xfrm>
            <a:prstGeom prst="rect">
              <a:avLst/>
            </a:prstGeom>
          </p:spPr>
        </p:pic>
      </p:grpSp>
      <p:sp>
        <p:nvSpPr>
          <p:cNvPr id="213" name="TextBox 212">
            <a:extLst>
              <a:ext uri="{FF2B5EF4-FFF2-40B4-BE49-F238E27FC236}">
                <a16:creationId xmlns:a16="http://schemas.microsoft.com/office/drawing/2014/main" id="{8E8B7C5E-7525-FEDA-8E88-9C84E4F546E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3541884" y="2251193"/>
            <a:ext cx="1490793" cy="12765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  <a:t>AI Agent</a:t>
            </a:r>
            <a:r>
              <a:rPr kumimoji="0" lang="en-US" sz="10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  <a:t>3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 Semibold"/>
              <a:ea typeface="+mn-ea"/>
              <a:cs typeface="+mn-cs"/>
            </a:endParaRPr>
          </a:p>
          <a:p>
            <a:pPr marL="0" marR="0" lvl="0" indent="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78D4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  <a:t>+ Connection to CLM solution</a:t>
            </a:r>
          </a:p>
        </p:txBody>
      </p:sp>
      <p:pic>
        <p:nvPicPr>
          <p:cNvPr id="214" name="Picture 213">
            <a:extLst>
              <a:ext uri="{FF2B5EF4-FFF2-40B4-BE49-F238E27FC236}">
                <a16:creationId xmlns:a16="http://schemas.microsoft.com/office/drawing/2014/main" id="{77AD780D-C063-912E-74A0-0C38C2B3D413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b="3736"/>
          <a:stretch/>
        </p:blipFill>
        <p:spPr>
          <a:xfrm>
            <a:off x="3182938" y="2207040"/>
            <a:ext cx="224338" cy="215956"/>
          </a:xfrm>
          <a:prstGeom prst="rect">
            <a:avLst/>
          </a:prstGeom>
          <a:ln w="6657" cap="flat">
            <a:noFill/>
            <a:prstDash val="solid"/>
            <a:miter/>
          </a:ln>
          <a:effectLst/>
        </p:spPr>
      </p:pic>
      <p:sp>
        <p:nvSpPr>
          <p:cNvPr id="216" name="TextBox 215">
            <a:extLst>
              <a:ext uri="{FF2B5EF4-FFF2-40B4-BE49-F238E27FC236}">
                <a16:creationId xmlns:a16="http://schemas.microsoft.com/office/drawing/2014/main" id="{2A590997-687B-FF3F-8701-10C223A1720A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6426371" y="2251193"/>
            <a:ext cx="1490793" cy="12765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  <a:t>AI Agent</a:t>
            </a:r>
            <a:r>
              <a:rPr kumimoji="0" lang="en-US" sz="10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  <a:t>3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 Semibold"/>
              <a:ea typeface="+mn-ea"/>
              <a:cs typeface="+mn-cs"/>
            </a:endParaRPr>
          </a:p>
          <a:p>
            <a:pPr marL="0" marR="0" lvl="0" indent="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78D4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  <a:t>+ Connection to CLM solution</a:t>
            </a:r>
          </a:p>
        </p:txBody>
      </p:sp>
      <p:pic>
        <p:nvPicPr>
          <p:cNvPr id="217" name="Picture 216">
            <a:extLst>
              <a:ext uri="{FF2B5EF4-FFF2-40B4-BE49-F238E27FC236}">
                <a16:creationId xmlns:a16="http://schemas.microsoft.com/office/drawing/2014/main" id="{522AB669-8926-49C6-6DAC-1E067267BBCA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b="3736"/>
          <a:stretch/>
        </p:blipFill>
        <p:spPr>
          <a:xfrm>
            <a:off x="6067425" y="2207040"/>
            <a:ext cx="224338" cy="215956"/>
          </a:xfrm>
          <a:prstGeom prst="rect">
            <a:avLst/>
          </a:prstGeom>
          <a:ln w="6657" cap="flat">
            <a:noFill/>
            <a:prstDash val="solid"/>
            <a:miter/>
          </a:ln>
          <a:effectLst/>
        </p:spPr>
      </p:pic>
      <p:sp>
        <p:nvSpPr>
          <p:cNvPr id="219" name="TextBox 218">
            <a:extLst>
              <a:ext uri="{FF2B5EF4-FFF2-40B4-BE49-F238E27FC236}">
                <a16:creationId xmlns:a16="http://schemas.microsoft.com/office/drawing/2014/main" id="{10A8C86E-6A57-9632-8D5D-A78A103C84FB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9309271" y="2251193"/>
            <a:ext cx="1490793" cy="12765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  <a:t>AI Agent</a:t>
            </a:r>
            <a:r>
              <a:rPr kumimoji="0" lang="en-US" sz="10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  <a:t>3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 Semibold"/>
              <a:ea typeface="+mn-ea"/>
              <a:cs typeface="+mn-cs"/>
            </a:endParaRPr>
          </a:p>
          <a:p>
            <a:pPr marL="0" marR="0" lvl="0" indent="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78D4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  <a:t>+ Connection to CLM solution</a:t>
            </a:r>
          </a:p>
        </p:txBody>
      </p:sp>
      <p:pic>
        <p:nvPicPr>
          <p:cNvPr id="220" name="Picture 219">
            <a:extLst>
              <a:ext uri="{FF2B5EF4-FFF2-40B4-BE49-F238E27FC236}">
                <a16:creationId xmlns:a16="http://schemas.microsoft.com/office/drawing/2014/main" id="{457B8213-F421-7A30-F28B-61BED95148C4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b="3736"/>
          <a:stretch/>
        </p:blipFill>
        <p:spPr>
          <a:xfrm>
            <a:off x="8950325" y="2207040"/>
            <a:ext cx="224338" cy="215956"/>
          </a:xfrm>
          <a:prstGeom prst="rect">
            <a:avLst/>
          </a:prstGeom>
          <a:ln w="6657" cap="flat">
            <a:noFill/>
            <a:prstDash val="solid"/>
            <a:miter/>
          </a:ln>
          <a:effectLst/>
        </p:spPr>
      </p:pic>
      <p:sp>
        <p:nvSpPr>
          <p:cNvPr id="222" name="TextBox 221">
            <a:extLst>
              <a:ext uri="{FF2B5EF4-FFF2-40B4-BE49-F238E27FC236}">
                <a16:creationId xmlns:a16="http://schemas.microsoft.com/office/drawing/2014/main" id="{EC555DAE-EAA9-D161-B686-234D0CCD52CD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3541884" y="4884379"/>
            <a:ext cx="1490793" cy="12765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  <a:t>AI Agent</a:t>
            </a:r>
            <a:r>
              <a:rPr kumimoji="0" lang="en-US" sz="10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  <a:t>3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 Semibold"/>
              <a:ea typeface="+mn-ea"/>
              <a:cs typeface="+mn-cs"/>
            </a:endParaRPr>
          </a:p>
          <a:p>
            <a:pPr marL="0" marR="0" lvl="0" indent="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78D4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  <a:t>+ Connection to CLM solution</a:t>
            </a:r>
          </a:p>
        </p:txBody>
      </p:sp>
      <p:pic>
        <p:nvPicPr>
          <p:cNvPr id="223" name="Picture 222">
            <a:extLst>
              <a:ext uri="{FF2B5EF4-FFF2-40B4-BE49-F238E27FC236}">
                <a16:creationId xmlns:a16="http://schemas.microsoft.com/office/drawing/2014/main" id="{40529CE6-04A8-82B9-CDC7-C0CD1D66D9A0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b="3736"/>
          <a:stretch/>
        </p:blipFill>
        <p:spPr>
          <a:xfrm>
            <a:off x="3182938" y="4840226"/>
            <a:ext cx="224338" cy="215956"/>
          </a:xfrm>
          <a:prstGeom prst="rect">
            <a:avLst/>
          </a:prstGeom>
          <a:ln w="6657" cap="flat">
            <a:noFill/>
            <a:prstDash val="solid"/>
            <a:miter/>
          </a:ln>
          <a:effectLst/>
        </p:spPr>
      </p:pic>
      <p:sp>
        <p:nvSpPr>
          <p:cNvPr id="225" name="TextBox 224">
            <a:extLst>
              <a:ext uri="{FF2B5EF4-FFF2-40B4-BE49-F238E27FC236}">
                <a16:creationId xmlns:a16="http://schemas.microsoft.com/office/drawing/2014/main" id="{B4F7F9E0-788E-713D-CBDB-C519FE3D041D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6426371" y="4884379"/>
            <a:ext cx="1490793" cy="12765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  <a:t>AI Agent</a:t>
            </a:r>
            <a:r>
              <a:rPr kumimoji="0" lang="en-US" sz="10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  <a:t>3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 Semibold"/>
              <a:ea typeface="+mn-ea"/>
              <a:cs typeface="+mn-cs"/>
            </a:endParaRPr>
          </a:p>
          <a:p>
            <a:pPr marL="0" marR="0" lvl="0" indent="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78D4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  <a:t>+ Connection to CLM solution</a:t>
            </a:r>
          </a:p>
        </p:txBody>
      </p:sp>
      <p:pic>
        <p:nvPicPr>
          <p:cNvPr id="226" name="Picture 225">
            <a:extLst>
              <a:ext uri="{FF2B5EF4-FFF2-40B4-BE49-F238E27FC236}">
                <a16:creationId xmlns:a16="http://schemas.microsoft.com/office/drawing/2014/main" id="{0797E867-5DAC-2E42-EFAF-FB76F28D1E8D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b="3736"/>
          <a:stretch/>
        </p:blipFill>
        <p:spPr>
          <a:xfrm>
            <a:off x="6067425" y="4840226"/>
            <a:ext cx="224338" cy="215956"/>
          </a:xfrm>
          <a:prstGeom prst="rect">
            <a:avLst/>
          </a:prstGeom>
          <a:ln w="6657" cap="flat">
            <a:noFill/>
            <a:prstDash val="solid"/>
            <a:miter/>
          </a:ln>
          <a:effectLst/>
        </p:spPr>
      </p:pic>
      <p:sp>
        <p:nvSpPr>
          <p:cNvPr id="228" name="TextBox 227">
            <a:extLst>
              <a:ext uri="{FF2B5EF4-FFF2-40B4-BE49-F238E27FC236}">
                <a16:creationId xmlns:a16="http://schemas.microsoft.com/office/drawing/2014/main" id="{5283D967-D1CC-DCD6-BF53-3C60F87F6FBC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9309271" y="4884379"/>
            <a:ext cx="1490793" cy="12765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  <a:t>AI Agent</a:t>
            </a:r>
            <a:r>
              <a:rPr kumimoji="0" lang="en-US" sz="10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  <a:t>3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 Semibold"/>
              <a:ea typeface="+mn-ea"/>
              <a:cs typeface="+mn-cs"/>
            </a:endParaRPr>
          </a:p>
          <a:p>
            <a:pPr marL="0" marR="0" lvl="0" indent="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78D4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  <a:t>+ Connection to CLM solution</a:t>
            </a:r>
          </a:p>
        </p:txBody>
      </p:sp>
      <p:pic>
        <p:nvPicPr>
          <p:cNvPr id="229" name="Picture 228">
            <a:extLst>
              <a:ext uri="{FF2B5EF4-FFF2-40B4-BE49-F238E27FC236}">
                <a16:creationId xmlns:a16="http://schemas.microsoft.com/office/drawing/2014/main" id="{F95D62A5-9261-2EFD-1643-C9E00CC197BC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b="3736"/>
          <a:stretch/>
        </p:blipFill>
        <p:spPr>
          <a:xfrm>
            <a:off x="8950325" y="4840226"/>
            <a:ext cx="224338" cy="215956"/>
          </a:xfrm>
          <a:prstGeom prst="rect">
            <a:avLst/>
          </a:prstGeom>
          <a:ln w="6657" cap="flat">
            <a:noFill/>
            <a:prstDash val="solid"/>
            <a:miter/>
          </a:ln>
          <a:effectLst/>
        </p:spPr>
      </p:pic>
      <p:sp>
        <p:nvSpPr>
          <p:cNvPr id="35" name="Graphic 2">
            <a:hlinkClick r:id="rId9"/>
            <a:extLst>
              <a:ext uri="{FF2B5EF4-FFF2-40B4-BE49-F238E27FC236}">
                <a16:creationId xmlns:a16="http://schemas.microsoft.com/office/drawing/2014/main" id="{80357AD9-A5EF-3A97-05C7-F3C75E303107}"/>
              </a:ext>
            </a:extLst>
          </p:cNvPr>
          <p:cNvSpPr>
            <a:spLocks/>
          </p:cNvSpPr>
          <p:nvPr/>
        </p:nvSpPr>
        <p:spPr>
          <a:xfrm>
            <a:off x="6304100" y="424835"/>
            <a:ext cx="321844" cy="286083"/>
          </a:xfrm>
          <a:custGeom>
            <a:avLst/>
            <a:gdLst>
              <a:gd name="connsiteX0" fmla="*/ 41203 w 228200"/>
              <a:gd name="connsiteY0" fmla="*/ 0 h 202844"/>
              <a:gd name="connsiteX1" fmla="*/ 186997 w 228200"/>
              <a:gd name="connsiteY1" fmla="*/ 0 h 202844"/>
              <a:gd name="connsiteX2" fmla="*/ 228137 w 228200"/>
              <a:gd name="connsiteY2" fmla="*/ 38870 h 202844"/>
              <a:gd name="connsiteX3" fmla="*/ 228200 w 228200"/>
              <a:gd name="connsiteY3" fmla="*/ 41203 h 202844"/>
              <a:gd name="connsiteX4" fmla="*/ 228200 w 228200"/>
              <a:gd name="connsiteY4" fmla="*/ 161642 h 202844"/>
              <a:gd name="connsiteX5" fmla="*/ 189330 w 228200"/>
              <a:gd name="connsiteY5" fmla="*/ 202781 h 202844"/>
              <a:gd name="connsiteX6" fmla="*/ 186997 w 228200"/>
              <a:gd name="connsiteY6" fmla="*/ 202845 h 202844"/>
              <a:gd name="connsiteX7" fmla="*/ 41203 w 228200"/>
              <a:gd name="connsiteY7" fmla="*/ 202845 h 202844"/>
              <a:gd name="connsiteX8" fmla="*/ 63 w 228200"/>
              <a:gd name="connsiteY8" fmla="*/ 163975 h 202844"/>
              <a:gd name="connsiteX9" fmla="*/ 0 w 228200"/>
              <a:gd name="connsiteY9" fmla="*/ 161642 h 202844"/>
              <a:gd name="connsiteX10" fmla="*/ 0 w 228200"/>
              <a:gd name="connsiteY10" fmla="*/ 41203 h 202844"/>
              <a:gd name="connsiteX11" fmla="*/ 38870 w 228200"/>
              <a:gd name="connsiteY11" fmla="*/ 63 h 202844"/>
              <a:gd name="connsiteX12" fmla="*/ 41203 w 228200"/>
              <a:gd name="connsiteY12" fmla="*/ 0 h 202844"/>
              <a:gd name="connsiteX13" fmla="*/ 186997 w 228200"/>
              <a:gd name="connsiteY13" fmla="*/ 0 h 202844"/>
              <a:gd name="connsiteX14" fmla="*/ 41203 w 228200"/>
              <a:gd name="connsiteY14" fmla="*/ 0 h 202844"/>
              <a:gd name="connsiteX15" fmla="*/ 89416 w 228200"/>
              <a:gd name="connsiteY15" fmla="*/ 70805 h 202844"/>
              <a:gd name="connsiteX16" fmla="*/ 88745 w 228200"/>
              <a:gd name="connsiteY16" fmla="*/ 73658 h 202844"/>
              <a:gd name="connsiteX17" fmla="*/ 88745 w 228200"/>
              <a:gd name="connsiteY17" fmla="*/ 129212 h 202844"/>
              <a:gd name="connsiteX18" fmla="*/ 95083 w 228200"/>
              <a:gd name="connsiteY18" fmla="*/ 135551 h 202844"/>
              <a:gd name="connsiteX19" fmla="*/ 97923 w 228200"/>
              <a:gd name="connsiteY19" fmla="*/ 134879 h 202844"/>
              <a:gd name="connsiteX20" fmla="*/ 153477 w 228200"/>
              <a:gd name="connsiteY20" fmla="*/ 107115 h 202844"/>
              <a:gd name="connsiteX21" fmla="*/ 156324 w 228200"/>
              <a:gd name="connsiteY21" fmla="*/ 98614 h 202844"/>
              <a:gd name="connsiteX22" fmla="*/ 153477 w 228200"/>
              <a:gd name="connsiteY22" fmla="*/ 95768 h 202844"/>
              <a:gd name="connsiteX23" fmla="*/ 97923 w 228200"/>
              <a:gd name="connsiteY23" fmla="*/ 67991 h 202844"/>
              <a:gd name="connsiteX24" fmla="*/ 89416 w 228200"/>
              <a:gd name="connsiteY24" fmla="*/ 70818 h 2028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28200" h="202844">
                <a:moveTo>
                  <a:pt x="41203" y="0"/>
                </a:moveTo>
                <a:lnTo>
                  <a:pt x="186997" y="0"/>
                </a:lnTo>
                <a:cubicBezTo>
                  <a:pt x="208848" y="-1"/>
                  <a:pt x="226900" y="17055"/>
                  <a:pt x="228137" y="38870"/>
                </a:cubicBezTo>
                <a:lnTo>
                  <a:pt x="228200" y="41203"/>
                </a:lnTo>
                <a:lnTo>
                  <a:pt x="228200" y="161642"/>
                </a:lnTo>
                <a:cubicBezTo>
                  <a:pt x="228202" y="183492"/>
                  <a:pt x="211146" y="201544"/>
                  <a:pt x="189330" y="202781"/>
                </a:cubicBezTo>
                <a:lnTo>
                  <a:pt x="186997" y="202845"/>
                </a:lnTo>
                <a:lnTo>
                  <a:pt x="41203" y="202845"/>
                </a:lnTo>
                <a:cubicBezTo>
                  <a:pt x="19352" y="202846"/>
                  <a:pt x="1300" y="185791"/>
                  <a:pt x="63" y="163975"/>
                </a:cubicBezTo>
                <a:lnTo>
                  <a:pt x="0" y="161642"/>
                </a:lnTo>
                <a:lnTo>
                  <a:pt x="0" y="41203"/>
                </a:lnTo>
                <a:cubicBezTo>
                  <a:pt x="-1" y="19352"/>
                  <a:pt x="17055" y="1300"/>
                  <a:pt x="38870" y="63"/>
                </a:cubicBezTo>
                <a:lnTo>
                  <a:pt x="41203" y="0"/>
                </a:lnTo>
                <a:lnTo>
                  <a:pt x="186997" y="0"/>
                </a:lnTo>
                <a:lnTo>
                  <a:pt x="41203" y="0"/>
                </a:lnTo>
                <a:close/>
                <a:moveTo>
                  <a:pt x="89416" y="70805"/>
                </a:moveTo>
                <a:cubicBezTo>
                  <a:pt x="88973" y="71691"/>
                  <a:pt x="88743" y="72668"/>
                  <a:pt x="88745" y="73658"/>
                </a:cubicBezTo>
                <a:lnTo>
                  <a:pt x="88745" y="129212"/>
                </a:lnTo>
                <a:cubicBezTo>
                  <a:pt x="88745" y="132712"/>
                  <a:pt x="91583" y="135551"/>
                  <a:pt x="95083" y="135551"/>
                </a:cubicBezTo>
                <a:cubicBezTo>
                  <a:pt x="96070" y="135551"/>
                  <a:pt x="97042" y="135320"/>
                  <a:pt x="97923" y="134879"/>
                </a:cubicBezTo>
                <a:lnTo>
                  <a:pt x="153477" y="107115"/>
                </a:lnTo>
                <a:cubicBezTo>
                  <a:pt x="156610" y="105553"/>
                  <a:pt x="157884" y="101747"/>
                  <a:pt x="156324" y="98614"/>
                </a:cubicBezTo>
                <a:cubicBezTo>
                  <a:pt x="155709" y="97381"/>
                  <a:pt x="154710" y="96383"/>
                  <a:pt x="153477" y="95768"/>
                </a:cubicBezTo>
                <a:lnTo>
                  <a:pt x="97923" y="67991"/>
                </a:lnTo>
                <a:cubicBezTo>
                  <a:pt x="94793" y="66423"/>
                  <a:pt x="90985" y="67689"/>
                  <a:pt x="89416" y="70818"/>
                </a:cubicBezTo>
                <a:close/>
              </a:path>
            </a:pathLst>
          </a:custGeom>
          <a:gradFill>
            <a:gsLst>
              <a:gs pos="73000">
                <a:srgbClr val="0078D4"/>
              </a:gs>
              <a:gs pos="12000">
                <a:srgbClr val="C03BC4"/>
              </a:gs>
            </a:gsLst>
            <a:path path="circle">
              <a:fillToRect l="100000" t="100000"/>
            </a:path>
          </a:gradFill>
          <a:ln w="12303" cap="flat">
            <a:noFill/>
            <a:prstDash val="solid"/>
            <a:miter/>
          </a:ln>
          <a:effectLst>
            <a:outerShdw blurRad="63500" dist="63500" dir="3000000" algn="tl" rotWithShape="0">
              <a:srgbClr val="454142">
                <a:alpha val="15000"/>
              </a:srgbClr>
            </a:outerShdw>
          </a:effectLst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9644654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Light 16x9">
  <a:themeElements>
    <a:clrScheme name="Custom 7">
      <a:dk1>
        <a:srgbClr val="000000"/>
      </a:dk1>
      <a:lt1>
        <a:srgbClr val="FFFFFF"/>
      </a:lt1>
      <a:dk2>
        <a:srgbClr val="463668"/>
      </a:dk2>
      <a:lt2>
        <a:srgbClr val="E8E6DF"/>
      </a:lt2>
      <a:accent1>
        <a:srgbClr val="463668"/>
      </a:accent1>
      <a:accent2>
        <a:srgbClr val="C5B4E3"/>
      </a:accent2>
      <a:accent3>
        <a:srgbClr val="C03BC4"/>
      </a:accent3>
      <a:accent4>
        <a:srgbClr val="8C8279"/>
      </a:accent4>
      <a:accent5>
        <a:srgbClr val="D59ED7"/>
      </a:accent5>
      <a:accent6>
        <a:srgbClr val="D7D2CB"/>
      </a:accent6>
      <a:hlink>
        <a:srgbClr val="8661C5"/>
      </a:hlink>
      <a:folHlink>
        <a:srgbClr val="8661C5"/>
      </a:folHlink>
    </a:clrScheme>
    <a:fontScheme name="Microsoft 2019 Brand Templates">
      <a:majorFont>
        <a:latin typeface="Segoe UI Semibold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<a:prstTxWarp prst="textNoShape">
          <a:avLst/>
        </a:prstTxWarp>
        <a:noAutofit/>
      </a:bodyPr>
      <a:lstStyle>
        <a:defPPr algn="l" defTabSz="932472" fontAlgn="base">
          <a:spcBef>
            <a:spcPct val="0"/>
          </a:spcBef>
          <a:spcAft>
            <a:spcPct val="0"/>
          </a:spcAft>
          <a:defRPr sz="2000" dirty="0" err="1" smtClean="0">
            <a:solidFill>
              <a:srgbClr val="FFFFFF"/>
            </a:soli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 w="lg" len="med"/>
          <a:tailEnd type="none" w="lg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sz="2000" dirty="0" err="1" smtClean="0"/>
        </a:defPPr>
      </a:lstStyle>
    </a:txDef>
  </a:objectDefaults>
  <a:extraClrSchemeLst/>
  <a:custClrLst>
    <a:custClr name="Light Brown">
      <a:srgbClr val="E1D3C7"/>
    </a:custClr>
    <a:custClr name="Light Yellow">
      <a:srgbClr val="FFE399"/>
    </a:custClr>
    <a:custClr name="Light Orange">
      <a:srgbClr val="FFA38B"/>
    </a:custClr>
    <a:custClr name="Light Red">
      <a:srgbClr val="FFB3BB"/>
    </a:custClr>
    <a:custClr name="Light Magenta">
      <a:srgbClr val="D59ED7"/>
    </a:custClr>
    <a:custClr name="Light Purple">
      <a:srgbClr val="C5B4E3"/>
    </a:custClr>
    <a:custClr name="Light Blue">
      <a:srgbClr val="8DC8E8"/>
    </a:custClr>
    <a:custClr name="Light Teal">
      <a:srgbClr val="B9DCD2"/>
    </a:custClr>
    <a:custClr name="Light Green">
      <a:srgbClr val="D4EC8E"/>
    </a:custClr>
    <a:custClr name="Blue Black">
      <a:srgbClr val="091F2C"/>
    </a:custClr>
    <a:custClr name="Brown">
      <a:srgbClr val="BF9474"/>
    </a:custClr>
    <a:custClr name="Yellow">
      <a:srgbClr val="FFB900"/>
    </a:custClr>
    <a:custClr name="Orange">
      <a:srgbClr val="FF5C39"/>
    </a:custClr>
    <a:custClr name="Red">
      <a:srgbClr val="F4364C"/>
    </a:custClr>
    <a:custClr name="Magenta">
      <a:srgbClr val="C03BC4"/>
    </a:custClr>
    <a:custClr name="Purple">
      <a:srgbClr val="8661C5"/>
    </a:custClr>
    <a:custClr name="Blue">
      <a:srgbClr val="0078D4"/>
    </a:custClr>
    <a:custClr name="Teal">
      <a:srgbClr val="49C5B1"/>
    </a:custClr>
    <a:custClr name="Green">
      <a:srgbClr val="8DE971"/>
    </a:custClr>
    <a:custClr name="Rich Black">
      <a:srgbClr val="000000"/>
    </a:custClr>
    <a:custClr name="Dark Brown">
      <a:srgbClr val="5C4738"/>
    </a:custClr>
    <a:custClr name="Dark Yellow">
      <a:srgbClr val="7F5A1A"/>
    </a:custClr>
    <a:custClr name="Dark Orange">
      <a:srgbClr val="73391D"/>
    </a:custClr>
    <a:custClr name="Dark Red">
      <a:srgbClr val="73262F"/>
    </a:custClr>
    <a:custClr name="Dark Magenta">
      <a:srgbClr val="702573"/>
    </a:custClr>
    <a:custClr name="Dark Purple">
      <a:srgbClr val="463668"/>
    </a:custClr>
    <a:custClr name="Dark Blue">
      <a:srgbClr val="2A446F"/>
    </a:custClr>
    <a:custClr name="Dark Teal">
      <a:srgbClr val="225B62"/>
    </a:custClr>
    <a:custClr name="Dark Green">
      <a:srgbClr val="07641D"/>
    </a:custClr>
    <a:custClr name="Brown Black">
      <a:srgbClr val="291817"/>
    </a:custClr>
    <a:custClr name="Pure White">
      <a:srgbClr val="FFFFFF"/>
    </a:custClr>
    <a:custClr name="Off White">
      <a:srgbClr val="F4F3F5"/>
    </a:custClr>
    <a:custClr name="Warm White">
      <a:srgbClr val="FFF8F3"/>
    </a:custClr>
    <a:custClr name="Warm Light Gray">
      <a:srgbClr val="E8E6DF"/>
    </a:custClr>
    <a:custClr name="Mid Gray">
      <a:srgbClr val="D7D2CB"/>
    </a:custClr>
    <a:custClr name="Warm Gray">
      <a:srgbClr val="8C8279"/>
    </a:custClr>
    <a:custClr name="Light Gray">
      <a:srgbClr val="D9D9D6"/>
    </a:custClr>
    <a:custClr name="Cool Gray">
      <a:srgbClr val="B1B3B3"/>
    </a:custClr>
    <a:custClr name="Dark Gray">
      <a:srgbClr val="454142"/>
    </a:custClr>
    <a:custClr name="Pure White">
      <a:srgbClr val="FFFFFF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</a:custClrLst>
  <a:extLst>
    <a:ext uri="{05A4C25C-085E-4340-85A3-A5531E510DB2}">
      <thm15:themeFamily xmlns:thm15="http://schemas.microsoft.com/office/thememl/2012/main" name="Microsoft brand template starter - 16x9 v04.potx" id="{4908BB59-E0F9-4262-9337-B2D75939F852}" vid="{C1F6406B-B671-42E9-A581-A06DD50715F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696B5C021C36A4B948619657DF31541" ma:contentTypeVersion="16" ma:contentTypeDescription="Create a new document." ma:contentTypeScope="" ma:versionID="ba0c03e64be8ee40ecdff530c39fb4b4">
  <xsd:schema xmlns:xsd="http://www.w3.org/2001/XMLSchema" xmlns:xs="http://www.w3.org/2001/XMLSchema" xmlns:p="http://schemas.microsoft.com/office/2006/metadata/properties" xmlns:ns1="http://schemas.microsoft.com/sharepoint/v3" xmlns:ns2="c12c9beb-9115-4dd4-b4b0-98592a7680e2" xmlns:ns3="9b9b331a-5640-4f50-a010-6cc4266aa39c" targetNamespace="http://schemas.microsoft.com/office/2006/metadata/properties" ma:root="true" ma:fieldsID="e40f2d4fd7089cf71002697928c39dfe" ns1:_="" ns2:_="" ns3:_="">
    <xsd:import namespace="http://schemas.microsoft.com/sharepoint/v3"/>
    <xsd:import namespace="c12c9beb-9115-4dd4-b4b0-98592a7680e2"/>
    <xsd:import namespace="9b9b331a-5640-4f50-a010-6cc4266aa39c"/>
    <xsd:element name="properties">
      <xsd:complexType>
        <xsd:sequence>
          <xsd:element name="documentManagement">
            <xsd:complexType>
              <xsd:all>
                <xsd:element ref="ns1:_ip_UnifiedCompliancePolicyProperties" minOccurs="0"/>
                <xsd:element ref="ns1:_ip_UnifiedCompliancePolicyUIAction" minOccurs="0"/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BillingMetadata" minOccurs="0"/>
                <xsd:element ref="ns2:lcf76f155ced4ddcb4097134ff3c332f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8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9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2c9beb-9115-4dd4-b4b0-98592a7680e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BillingMetadata" ma:index="20" nillable="true" ma:displayName="MediaServiceBillingMetadata" ma:hidden="true" ma:internalName="MediaServiceBillingMetadata" ma:readOnly="true">
      <xsd:simpleType>
        <xsd:restriction base="dms:Note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b9b331a-5640-4f50-a010-6cc4266aa39c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  <lcf76f155ced4ddcb4097134ff3c332f xmlns="c12c9beb-9115-4dd4-b4b0-98592a7680e2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D0852CF4-760D-4C86-B3E5-0A485081447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c12c9beb-9115-4dd4-b4b0-98592a7680e2"/>
    <ds:schemaRef ds:uri="9b9b331a-5640-4f50-a010-6cc4266aa39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906DCFC-57BE-471C-9AA9-8C94A7A505D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549B3AD-9962-4CE5-8E0A-2C8D95E7DE3D}">
  <ds:schemaRefs>
    <ds:schemaRef ds:uri="c12c9beb-9115-4dd4-b4b0-98592a7680e2"/>
    <ds:schemaRef ds:uri="http://purl.org/dc/terms/"/>
    <ds:schemaRef ds:uri="http://schemas.microsoft.com/office/infopath/2007/PartnerControls"/>
    <ds:schemaRef ds:uri="http://schemas.microsoft.com/sharepoint/v3"/>
    <ds:schemaRef ds:uri="http://schemas.microsoft.com/office/2006/metadata/properties"/>
    <ds:schemaRef ds:uri="http://schemas.microsoft.com/office/2006/documentManagement/types"/>
    <ds:schemaRef ds:uri="http://www.w3.org/XML/1998/namespace"/>
    <ds:schemaRef ds:uri="http://purl.org/dc/elements/1.1/"/>
    <ds:schemaRef ds:uri="http://schemas.openxmlformats.org/package/2006/metadata/core-properties"/>
    <ds:schemaRef ds:uri="9b9b331a-5640-4f50-a010-6cc4266aa39c"/>
    <ds:schemaRef ds:uri="http://purl.org/dc/dcmitype/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Privilege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35957</TotalTime>
  <Words>399</Words>
  <Application>Microsoft Office PowerPoint</Application>
  <PresentationFormat>Widescreen</PresentationFormat>
  <Paragraphs>42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Aptos</vt:lpstr>
      <vt:lpstr>Arial</vt:lpstr>
      <vt:lpstr>Segoe UI</vt:lpstr>
      <vt:lpstr>Segoe UI Semibold</vt:lpstr>
      <vt:lpstr>Wingdings</vt:lpstr>
      <vt:lpstr>Light 16x9</vt:lpstr>
      <vt:lpstr>Contract lifecycle management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Daryl Schaal (SYNAXIS CORPORATION)</dc:creator>
  <cp:lastModifiedBy>Daryl Schaal</cp:lastModifiedBy>
  <cp:revision>6</cp:revision>
  <dcterms:created xsi:type="dcterms:W3CDTF">2024-09-25T15:39:48Z</dcterms:created>
  <dcterms:modified xsi:type="dcterms:W3CDTF">2025-06-27T00:57:36Z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0x0101007696B5C021C36A4B948619657DF31541</vt:lpwstr>
  </property>
  <property fmtid="{D5CDD505-2E9C-101B-9397-08002B2CF9AE}" pid="3" name="MediaServiceImageTags">
    <vt:lpwstr/>
  </property>
</Properties>
</file>