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076137512" r:id="rId5"/>
    <p:sldId id="402" r:id="rId6"/>
    <p:sldId id="8785" r:id="rId7"/>
    <p:sldId id="2076137507" r:id="rId8"/>
    <p:sldId id="2076137508" r:id="rId9"/>
    <p:sldId id="2076137510" r:id="rId10"/>
    <p:sldId id="2076137511" r:id="rId11"/>
    <p:sldId id="283" r:id="rId12"/>
    <p:sldId id="349" r:id="rId13"/>
    <p:sldId id="1828" r:id="rId14"/>
    <p:sldId id="1172" r:id="rId15"/>
    <p:sldId id="1709" r:id="rId16"/>
    <p:sldId id="357" r:id="rId17"/>
    <p:sldId id="1977" r:id="rId18"/>
    <p:sldId id="290" r:id="rId19"/>
    <p:sldId id="286" r:id="rId20"/>
    <p:sldId id="358" r:id="rId21"/>
    <p:sldId id="360" r:id="rId22"/>
    <p:sldId id="8503" r:id="rId23"/>
    <p:sldId id="8772" r:id="rId24"/>
    <p:sldId id="8757" r:id="rId25"/>
    <p:sldId id="1822" r:id="rId26"/>
    <p:sldId id="1979" r:id="rId27"/>
    <p:sldId id="362" r:id="rId28"/>
    <p:sldId id="336" r:id="rId29"/>
    <p:sldId id="1040" r:id="rId30"/>
    <p:sldId id="1823" r:id="rId31"/>
    <p:sldId id="365" r:id="rId32"/>
    <p:sldId id="391" r:id="rId33"/>
    <p:sldId id="1824" r:id="rId34"/>
    <p:sldId id="366" r:id="rId35"/>
    <p:sldId id="1825" r:id="rId36"/>
    <p:sldId id="1826" r:id="rId37"/>
    <p:sldId id="371" r:id="rId38"/>
    <p:sldId id="18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e Wegrich" initials="AW" lastIdx="52" clrIdx="0">
    <p:extLst>
      <p:ext uri="{19B8F6BF-5375-455C-9EA6-DF929625EA0E}">
        <p15:presenceInfo xmlns:p15="http://schemas.microsoft.com/office/powerpoint/2012/main" userId="S::annie@2a.consulting::21e47c5a-be3e-4643-9dce-8fd918f590ab" providerId="AD"/>
      </p:ext>
    </p:extLst>
  </p:cmAuthor>
  <p:cmAuthor id="2" name="Kelly Schermer" initials="KS" lastIdx="14" clrIdx="1">
    <p:extLst>
      <p:ext uri="{19B8F6BF-5375-455C-9EA6-DF929625EA0E}">
        <p15:presenceInfo xmlns:p15="http://schemas.microsoft.com/office/powerpoint/2012/main" userId="S::kelly@2a.consulting::5de02e10-d631-4fcc-af0e-2ee13668d348" providerId="AD"/>
      </p:ext>
    </p:extLst>
  </p:cmAuthor>
  <p:cmAuthor id="3" name="Annie Wegrich" initials="AW [2]" lastIdx="4" clrIdx="2">
    <p:extLst>
      <p:ext uri="{19B8F6BF-5375-455C-9EA6-DF929625EA0E}">
        <p15:presenceInfo xmlns:p15="http://schemas.microsoft.com/office/powerpoint/2012/main" userId="S-1-12-1-568622170-1178844734-3650080413-2878403864" providerId="AD"/>
      </p:ext>
    </p:extLst>
  </p:cmAuthor>
  <p:cmAuthor id="4" name="Annie Unruh" initials="AU" lastIdx="5" clrIdx="3">
    <p:extLst>
      <p:ext uri="{19B8F6BF-5375-455C-9EA6-DF929625EA0E}">
        <p15:presenceInfo xmlns:p15="http://schemas.microsoft.com/office/powerpoint/2012/main" userId="S::annieu@2a.consulting::05bee5ac-fc4a-4424-b30e-eb4e96de3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C15146"/>
    <a:srgbClr val="DB705A"/>
    <a:srgbClr val="D77C68"/>
    <a:srgbClr val="E15800"/>
    <a:srgbClr val="6D3B6B"/>
    <a:srgbClr val="B52F08"/>
    <a:srgbClr val="83497F"/>
    <a:srgbClr val="3192DC"/>
    <a:srgbClr val="036C70"/>
    <a:srgbClr val="107C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73C10-721F-44E1-9B4B-C8A31518309B}" v="91" dt="2020-11-13T23:04:33.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86" autoAdjust="0"/>
    <p:restoredTop sz="72031" autoAdjust="0"/>
  </p:normalViewPr>
  <p:slideViewPr>
    <p:cSldViewPr snapToGrid="0">
      <p:cViewPr varScale="1">
        <p:scale>
          <a:sx n="78" d="100"/>
          <a:sy n="78" d="100"/>
        </p:scale>
        <p:origin x="1902" y="96"/>
      </p:cViewPr>
      <p:guideLst/>
    </p:cSldViewPr>
  </p:slideViewPr>
  <p:notesTextViewPr>
    <p:cViewPr>
      <p:scale>
        <a:sx n="1" d="1"/>
        <a:sy n="1" d="1"/>
      </p:scale>
      <p:origin x="0" y="0"/>
    </p:cViewPr>
  </p:notesTextViewPr>
  <p:sorterViewPr>
    <p:cViewPr varScale="1">
      <p:scale>
        <a:sx n="1" d="1"/>
        <a:sy n="1" d="1"/>
      </p:scale>
      <p:origin x="0" y="-94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Lum" userId="89002afe-ac3a-4767-b9c9-147d574dba1b" providerId="ADAL" clId="{F67BB20A-D538-46E3-965B-53DBD54590F8}"/>
    <pc:docChg chg="addSld modSld">
      <pc:chgData name="Andrea Lum" userId="89002afe-ac3a-4767-b9c9-147d574dba1b" providerId="ADAL" clId="{F67BB20A-D538-46E3-965B-53DBD54590F8}" dt="2020-10-08T22:08:58.267" v="53" actId="20577"/>
      <pc:docMkLst>
        <pc:docMk/>
      </pc:docMkLst>
      <pc:sldChg chg="modSp mod">
        <pc:chgData name="Andrea Lum" userId="89002afe-ac3a-4767-b9c9-147d574dba1b" providerId="ADAL" clId="{F67BB20A-D538-46E3-965B-53DBD54590F8}" dt="2020-10-08T22:08:33.258" v="5" actId="20577"/>
        <pc:sldMkLst>
          <pc:docMk/>
          <pc:sldMk cId="3500117467" sldId="2076137511"/>
        </pc:sldMkLst>
        <pc:spChg chg="mod">
          <ac:chgData name="Andrea Lum" userId="89002afe-ac3a-4767-b9c9-147d574dba1b" providerId="ADAL" clId="{F67BB20A-D538-46E3-965B-53DBD54590F8}" dt="2020-10-08T22:08:33.258" v="5" actId="20577"/>
          <ac:spMkLst>
            <pc:docMk/>
            <pc:sldMk cId="3500117467" sldId="2076137511"/>
            <ac:spMk id="2" creationId="{76927A1E-3743-4892-80AE-A8F84309429D}"/>
          </ac:spMkLst>
        </pc:spChg>
      </pc:sldChg>
      <pc:sldChg chg="modSp new mod">
        <pc:chgData name="Andrea Lum" userId="89002afe-ac3a-4767-b9c9-147d574dba1b" providerId="ADAL" clId="{F67BB20A-D538-46E3-965B-53DBD54590F8}" dt="2020-10-08T22:08:58.267" v="53" actId="20577"/>
        <pc:sldMkLst>
          <pc:docMk/>
          <pc:sldMk cId="524432027" sldId="2076137513"/>
        </pc:sldMkLst>
        <pc:spChg chg="mod">
          <ac:chgData name="Andrea Lum" userId="89002afe-ac3a-4767-b9c9-147d574dba1b" providerId="ADAL" clId="{F67BB20A-D538-46E3-965B-53DBD54590F8}" dt="2020-10-08T22:08:58.267" v="53" actId="20577"/>
          <ac:spMkLst>
            <pc:docMk/>
            <pc:sldMk cId="524432027" sldId="2076137513"/>
            <ac:spMk id="2" creationId="{D70C31EC-CE16-4127-83E1-440508024749}"/>
          </ac:spMkLst>
        </pc:spChg>
      </pc:sldChg>
    </pc:docChg>
  </pc:docChgLst>
  <pc:docChgLst>
    <pc:chgData name="Andrea Lum" userId="89002afe-ac3a-4767-b9c9-147d574dba1b" providerId="ADAL" clId="{271AD9A4-369B-4ACB-9818-DE6B94DC3C8A}"/>
    <pc:docChg chg="undo custSel delSld modSld">
      <pc:chgData name="Andrea Lum" userId="89002afe-ac3a-4767-b9c9-147d574dba1b" providerId="ADAL" clId="{271AD9A4-369B-4ACB-9818-DE6B94DC3C8A}" dt="2020-10-09T21:45:49.764" v="418" actId="1576"/>
      <pc:docMkLst>
        <pc:docMk/>
      </pc:docMkLst>
      <pc:sldChg chg="addSp delSp modSp mod">
        <pc:chgData name="Andrea Lum" userId="89002afe-ac3a-4767-b9c9-147d574dba1b" providerId="ADAL" clId="{271AD9A4-369B-4ACB-9818-DE6B94DC3C8A}" dt="2020-10-09T17:11:36.955" v="417" actId="1076"/>
        <pc:sldMkLst>
          <pc:docMk/>
          <pc:sldMk cId="3907360853" sldId="283"/>
        </pc:sldMkLst>
        <pc:spChg chg="add mod">
          <ac:chgData name="Andrea Lum" userId="89002afe-ac3a-4767-b9c9-147d574dba1b" providerId="ADAL" clId="{271AD9A4-369B-4ACB-9818-DE6B94DC3C8A}" dt="2020-10-09T17:11:24.860" v="415" actId="1076"/>
          <ac:spMkLst>
            <pc:docMk/>
            <pc:sldMk cId="3907360853" sldId="283"/>
            <ac:spMk id="4" creationId="{6494C89B-220E-4AF1-82FE-15BE1C1297F4}"/>
          </ac:spMkLst>
        </pc:spChg>
        <pc:spChg chg="add del mod">
          <ac:chgData name="Andrea Lum" userId="89002afe-ac3a-4767-b9c9-147d574dba1b" providerId="ADAL" clId="{271AD9A4-369B-4ACB-9818-DE6B94DC3C8A}" dt="2020-10-09T17:11:11.489" v="412" actId="22"/>
          <ac:spMkLst>
            <pc:docMk/>
            <pc:sldMk cId="3907360853" sldId="283"/>
            <ac:spMk id="29" creationId="{EE7476EB-9B36-497B-A87E-6546C75F5634}"/>
          </ac:spMkLst>
        </pc:spChg>
        <pc:grpChg chg="mod">
          <ac:chgData name="Andrea Lum" userId="89002afe-ac3a-4767-b9c9-147d574dba1b" providerId="ADAL" clId="{271AD9A4-369B-4ACB-9818-DE6B94DC3C8A}" dt="2020-10-09T17:11:36.955" v="417" actId="1076"/>
          <ac:grpSpMkLst>
            <pc:docMk/>
            <pc:sldMk cId="3907360853" sldId="283"/>
            <ac:grpSpMk id="22" creationId="{00000000-0000-0000-0000-000000000000}"/>
          </ac:grpSpMkLst>
        </pc:grpChg>
        <pc:picChg chg="add mod">
          <ac:chgData name="Andrea Lum" userId="89002afe-ac3a-4767-b9c9-147d574dba1b" providerId="ADAL" clId="{271AD9A4-369B-4ACB-9818-DE6B94DC3C8A}" dt="2020-10-09T17:11:24.860" v="415" actId="1076"/>
          <ac:picMkLst>
            <pc:docMk/>
            <pc:sldMk cId="3907360853" sldId="283"/>
            <ac:picMk id="7" creationId="{4FD6EA7B-856B-4568-BD12-E9236F2A1B3B}"/>
          </ac:picMkLst>
        </pc:picChg>
      </pc:sldChg>
      <pc:sldChg chg="addSp delSp modSp mod">
        <pc:chgData name="Andrea Lum" userId="89002afe-ac3a-4767-b9c9-147d574dba1b" providerId="ADAL" clId="{271AD9A4-369B-4ACB-9818-DE6B94DC3C8A}" dt="2020-10-09T16:56:55.560" v="172" actId="13926"/>
        <pc:sldMkLst>
          <pc:docMk/>
          <pc:sldMk cId="2686705388" sldId="1826"/>
        </pc:sldMkLst>
        <pc:spChg chg="mod">
          <ac:chgData name="Andrea Lum" userId="89002afe-ac3a-4767-b9c9-147d574dba1b" providerId="ADAL" clId="{271AD9A4-369B-4ACB-9818-DE6B94DC3C8A}" dt="2020-10-09T16:56:18.302" v="158" actId="1076"/>
          <ac:spMkLst>
            <pc:docMk/>
            <pc:sldMk cId="2686705388" sldId="1826"/>
            <ac:spMk id="2" creationId="{146F757C-DEBC-4CF7-BEB4-0838AD6CDA5E}"/>
          </ac:spMkLst>
        </pc:spChg>
        <pc:spChg chg="mod">
          <ac:chgData name="Andrea Lum" userId="89002afe-ac3a-4767-b9c9-147d574dba1b" providerId="ADAL" clId="{271AD9A4-369B-4ACB-9818-DE6B94DC3C8A}" dt="2020-10-09T16:56:43.635" v="169" actId="404"/>
          <ac:spMkLst>
            <pc:docMk/>
            <pc:sldMk cId="2686705388" sldId="1826"/>
            <ac:spMk id="3" creationId="{6092C4F5-DB83-49B6-AE98-3F0BD9AAE18D}"/>
          </ac:spMkLst>
        </pc:spChg>
        <pc:spChg chg="mod">
          <ac:chgData name="Andrea Lum" userId="89002afe-ac3a-4767-b9c9-147d574dba1b" providerId="ADAL" clId="{271AD9A4-369B-4ACB-9818-DE6B94DC3C8A}" dt="2020-10-09T16:56:43.635" v="169" actId="404"/>
          <ac:spMkLst>
            <pc:docMk/>
            <pc:sldMk cId="2686705388" sldId="1826"/>
            <ac:spMk id="4" creationId="{E660193F-0153-4F9E-BB58-48A9EA6B60FA}"/>
          </ac:spMkLst>
        </pc:spChg>
        <pc:spChg chg="mod">
          <ac:chgData name="Andrea Lum" userId="89002afe-ac3a-4767-b9c9-147d574dba1b" providerId="ADAL" clId="{271AD9A4-369B-4ACB-9818-DE6B94DC3C8A}" dt="2020-10-09T16:56:43.635" v="169" actId="404"/>
          <ac:spMkLst>
            <pc:docMk/>
            <pc:sldMk cId="2686705388" sldId="1826"/>
            <ac:spMk id="9" creationId="{509FC50B-2DDF-4B5D-9F4D-A9857FE3146C}"/>
          </ac:spMkLst>
        </pc:spChg>
        <pc:spChg chg="mod">
          <ac:chgData name="Andrea Lum" userId="89002afe-ac3a-4767-b9c9-147d574dba1b" providerId="ADAL" clId="{271AD9A4-369B-4ACB-9818-DE6B94DC3C8A}" dt="2020-10-09T16:56:32.591" v="166" actId="1076"/>
          <ac:spMkLst>
            <pc:docMk/>
            <pc:sldMk cId="2686705388" sldId="1826"/>
            <ac:spMk id="14" creationId="{588E801F-E99F-44B2-8748-10764B7A1801}"/>
          </ac:spMkLst>
        </pc:spChg>
        <pc:spChg chg="mod">
          <ac:chgData name="Andrea Lum" userId="89002afe-ac3a-4767-b9c9-147d574dba1b" providerId="ADAL" clId="{271AD9A4-369B-4ACB-9818-DE6B94DC3C8A}" dt="2020-10-09T16:56:43.635" v="169" actId="404"/>
          <ac:spMkLst>
            <pc:docMk/>
            <pc:sldMk cId="2686705388" sldId="1826"/>
            <ac:spMk id="15" creationId="{E9F97F59-BB1D-4416-94C8-803D3818CC04}"/>
          </ac:spMkLst>
        </pc:spChg>
        <pc:spChg chg="mod">
          <ac:chgData name="Andrea Lum" userId="89002afe-ac3a-4767-b9c9-147d574dba1b" providerId="ADAL" clId="{271AD9A4-369B-4ACB-9818-DE6B94DC3C8A}" dt="2020-10-09T16:56:43.635" v="169" actId="404"/>
          <ac:spMkLst>
            <pc:docMk/>
            <pc:sldMk cId="2686705388" sldId="1826"/>
            <ac:spMk id="16" creationId="{BD45E8E9-309C-43E7-8CFC-B4F857E64B31}"/>
          </ac:spMkLst>
        </pc:spChg>
        <pc:spChg chg="mod">
          <ac:chgData name="Andrea Lum" userId="89002afe-ac3a-4767-b9c9-147d574dba1b" providerId="ADAL" clId="{271AD9A4-369B-4ACB-9818-DE6B94DC3C8A}" dt="2020-10-09T16:56:09.479" v="157" actId="1076"/>
          <ac:spMkLst>
            <pc:docMk/>
            <pc:sldMk cId="2686705388" sldId="1826"/>
            <ac:spMk id="19" creationId="{50EA3A60-6D08-46F0-BDDE-DF7AD102A420}"/>
          </ac:spMkLst>
        </pc:spChg>
        <pc:spChg chg="mod">
          <ac:chgData name="Andrea Lum" userId="89002afe-ac3a-4767-b9c9-147d574dba1b" providerId="ADAL" clId="{271AD9A4-369B-4ACB-9818-DE6B94DC3C8A}" dt="2020-10-09T16:56:09.479" v="157" actId="1076"/>
          <ac:spMkLst>
            <pc:docMk/>
            <pc:sldMk cId="2686705388" sldId="1826"/>
            <ac:spMk id="20" creationId="{69C98630-A7D3-451A-A87C-231E4082B275}"/>
          </ac:spMkLst>
        </pc:spChg>
        <pc:spChg chg="mod">
          <ac:chgData name="Andrea Lum" userId="89002afe-ac3a-4767-b9c9-147d574dba1b" providerId="ADAL" clId="{271AD9A4-369B-4ACB-9818-DE6B94DC3C8A}" dt="2020-10-09T16:56:47.978" v="171" actId="1076"/>
          <ac:spMkLst>
            <pc:docMk/>
            <pc:sldMk cId="2686705388" sldId="1826"/>
            <ac:spMk id="22" creationId="{96B9779D-0E86-41EB-B721-C9CF38EEBBE5}"/>
          </ac:spMkLst>
        </pc:spChg>
        <pc:spChg chg="mod">
          <ac:chgData name="Andrea Lum" userId="89002afe-ac3a-4767-b9c9-147d574dba1b" providerId="ADAL" clId="{271AD9A4-369B-4ACB-9818-DE6B94DC3C8A}" dt="2020-10-09T16:56:18.302" v="158" actId="1076"/>
          <ac:spMkLst>
            <pc:docMk/>
            <pc:sldMk cId="2686705388" sldId="1826"/>
            <ac:spMk id="24" creationId="{A74BB1AD-55DB-4734-AFCC-505AB3302057}"/>
          </ac:spMkLst>
        </pc:spChg>
        <pc:spChg chg="mod">
          <ac:chgData name="Andrea Lum" userId="89002afe-ac3a-4767-b9c9-147d574dba1b" providerId="ADAL" clId="{271AD9A4-369B-4ACB-9818-DE6B94DC3C8A}" dt="2020-10-09T16:56:18.302" v="158" actId="1076"/>
          <ac:spMkLst>
            <pc:docMk/>
            <pc:sldMk cId="2686705388" sldId="1826"/>
            <ac:spMk id="25" creationId="{3246C991-D10C-4920-86A5-8BCF0739C057}"/>
          </ac:spMkLst>
        </pc:spChg>
        <pc:spChg chg="mod">
          <ac:chgData name="Andrea Lum" userId="89002afe-ac3a-4767-b9c9-147d574dba1b" providerId="ADAL" clId="{271AD9A4-369B-4ACB-9818-DE6B94DC3C8A}" dt="2020-10-09T16:56:43.635" v="169" actId="404"/>
          <ac:spMkLst>
            <pc:docMk/>
            <pc:sldMk cId="2686705388" sldId="1826"/>
            <ac:spMk id="30" creationId="{F1A511D6-C850-4E40-BE73-439E20905B5F}"/>
          </ac:spMkLst>
        </pc:spChg>
        <pc:spChg chg="mod">
          <ac:chgData name="Andrea Lum" userId="89002afe-ac3a-4767-b9c9-147d574dba1b" providerId="ADAL" clId="{271AD9A4-369B-4ACB-9818-DE6B94DC3C8A}" dt="2020-10-09T16:56:55.560" v="172" actId="13926"/>
          <ac:spMkLst>
            <pc:docMk/>
            <pc:sldMk cId="2686705388" sldId="1826"/>
            <ac:spMk id="31" creationId="{6213D09D-9A07-4238-9269-4116D433713E}"/>
          </ac:spMkLst>
        </pc:spChg>
        <pc:picChg chg="mod">
          <ac:chgData name="Andrea Lum" userId="89002afe-ac3a-4767-b9c9-147d574dba1b" providerId="ADAL" clId="{271AD9A4-369B-4ACB-9818-DE6B94DC3C8A}" dt="2020-10-09T16:56:09.479" v="157" actId="1076"/>
          <ac:picMkLst>
            <pc:docMk/>
            <pc:sldMk cId="2686705388" sldId="1826"/>
            <ac:picMk id="5" creationId="{DDF75D56-94E4-466F-838A-572473A23017}"/>
          </ac:picMkLst>
        </pc:picChg>
        <pc:picChg chg="del">
          <ac:chgData name="Andrea Lum" userId="89002afe-ac3a-4767-b9c9-147d574dba1b" providerId="ADAL" clId="{271AD9A4-369B-4ACB-9818-DE6B94DC3C8A}" dt="2020-10-09T16:55:16.388" v="7" actId="478"/>
          <ac:picMkLst>
            <pc:docMk/>
            <pc:sldMk cId="2686705388" sldId="1826"/>
            <ac:picMk id="6" creationId="{5C044B99-B3BA-4D06-9C78-906F3D0F10BD}"/>
          </ac:picMkLst>
        </pc:picChg>
        <pc:picChg chg="add mod">
          <ac:chgData name="Andrea Lum" userId="89002afe-ac3a-4767-b9c9-147d574dba1b" providerId="ADAL" clId="{271AD9A4-369B-4ACB-9818-DE6B94DC3C8A}" dt="2020-10-09T16:55:20.957" v="10" actId="1076"/>
          <ac:picMkLst>
            <pc:docMk/>
            <pc:sldMk cId="2686705388" sldId="1826"/>
            <ac:picMk id="8" creationId="{0E29E9A4-3530-4969-A06D-3CF4B4E702D9}"/>
          </ac:picMkLst>
        </pc:picChg>
        <pc:picChg chg="del">
          <ac:chgData name="Andrea Lum" userId="89002afe-ac3a-4767-b9c9-147d574dba1b" providerId="ADAL" clId="{271AD9A4-369B-4ACB-9818-DE6B94DC3C8A}" dt="2020-10-09T16:55:43.166" v="58" actId="478"/>
          <ac:picMkLst>
            <pc:docMk/>
            <pc:sldMk cId="2686705388" sldId="1826"/>
            <ac:picMk id="13" creationId="{128F4CE7-5A35-4763-88CE-0C2935FE1F79}"/>
          </ac:picMkLst>
        </pc:picChg>
        <pc:picChg chg="mod">
          <ac:chgData name="Andrea Lum" userId="89002afe-ac3a-4767-b9c9-147d574dba1b" providerId="ADAL" clId="{271AD9A4-369B-4ACB-9818-DE6B94DC3C8A}" dt="2020-10-09T16:56:09.479" v="157" actId="1076"/>
          <ac:picMkLst>
            <pc:docMk/>
            <pc:sldMk cId="2686705388" sldId="1826"/>
            <ac:picMk id="35" creationId="{43988151-FB10-4F3B-9F11-8C910DD92D8E}"/>
          </ac:picMkLst>
        </pc:picChg>
        <pc:picChg chg="mod">
          <ac:chgData name="Andrea Lum" userId="89002afe-ac3a-4767-b9c9-147d574dba1b" providerId="ADAL" clId="{271AD9A4-369B-4ACB-9818-DE6B94DC3C8A}" dt="2020-10-09T16:56:09.479" v="157" actId="1076"/>
          <ac:picMkLst>
            <pc:docMk/>
            <pc:sldMk cId="2686705388" sldId="1826"/>
            <ac:picMk id="39" creationId="{DDBE5DFC-B3A9-4ACF-B9FD-1F596B91589B}"/>
          </ac:picMkLst>
        </pc:picChg>
      </pc:sldChg>
      <pc:sldChg chg="modSp">
        <pc:chgData name="Andrea Lum" userId="89002afe-ac3a-4767-b9c9-147d574dba1b" providerId="ADAL" clId="{271AD9A4-369B-4ACB-9818-DE6B94DC3C8A}" dt="2020-10-09T16:55:07.802" v="6" actId="20577"/>
        <pc:sldMkLst>
          <pc:docMk/>
          <pc:sldMk cId="3671302202" sldId="1827"/>
        </pc:sldMkLst>
        <pc:spChg chg="mod">
          <ac:chgData name="Andrea Lum" userId="89002afe-ac3a-4767-b9c9-147d574dba1b" providerId="ADAL" clId="{271AD9A4-369B-4ACB-9818-DE6B94DC3C8A}" dt="2020-10-09T16:55:07.802" v="6" actId="20577"/>
          <ac:spMkLst>
            <pc:docMk/>
            <pc:sldMk cId="3671302202" sldId="1827"/>
            <ac:spMk id="10" creationId="{65D684DF-3737-4B0C-8196-3158F0062EF1}"/>
          </ac:spMkLst>
        </pc:spChg>
      </pc:sldChg>
      <pc:sldChg chg="modSp mod">
        <pc:chgData name="Andrea Lum" userId="89002afe-ac3a-4767-b9c9-147d574dba1b" providerId="ADAL" clId="{271AD9A4-369B-4ACB-9818-DE6B94DC3C8A}" dt="2020-10-09T16:57:11.784" v="173" actId="207"/>
        <pc:sldMkLst>
          <pc:docMk/>
          <pc:sldMk cId="1570340097" sldId="8503"/>
        </pc:sldMkLst>
        <pc:spChg chg="mod">
          <ac:chgData name="Andrea Lum" userId="89002afe-ac3a-4767-b9c9-147d574dba1b" providerId="ADAL" clId="{271AD9A4-369B-4ACB-9818-DE6B94DC3C8A}" dt="2020-10-09T16:57:11.784" v="173" actId="207"/>
          <ac:spMkLst>
            <pc:docMk/>
            <pc:sldMk cId="1570340097" sldId="8503"/>
            <ac:spMk id="13" creationId="{EA92D69B-73D8-426C-903B-6A7F44E60A17}"/>
          </ac:spMkLst>
        </pc:spChg>
        <pc:spChg chg="mod">
          <ac:chgData name="Andrea Lum" userId="89002afe-ac3a-4767-b9c9-147d574dba1b" providerId="ADAL" clId="{271AD9A4-369B-4ACB-9818-DE6B94DC3C8A}" dt="2020-10-09T16:57:11.784" v="173" actId="207"/>
          <ac:spMkLst>
            <pc:docMk/>
            <pc:sldMk cId="1570340097" sldId="8503"/>
            <ac:spMk id="14" creationId="{7E9B6839-6CE9-4E5A-A2DD-504675643E4F}"/>
          </ac:spMkLst>
        </pc:spChg>
        <pc:spChg chg="mod">
          <ac:chgData name="Andrea Lum" userId="89002afe-ac3a-4767-b9c9-147d574dba1b" providerId="ADAL" clId="{271AD9A4-369B-4ACB-9818-DE6B94DC3C8A}" dt="2020-10-09T16:57:11.784" v="173" actId="207"/>
          <ac:spMkLst>
            <pc:docMk/>
            <pc:sldMk cId="1570340097" sldId="8503"/>
            <ac:spMk id="15" creationId="{0019DA1F-51A0-407A-A150-768D569A65E2}"/>
          </ac:spMkLst>
        </pc:spChg>
        <pc:spChg chg="mod">
          <ac:chgData name="Andrea Lum" userId="89002afe-ac3a-4767-b9c9-147d574dba1b" providerId="ADAL" clId="{271AD9A4-369B-4ACB-9818-DE6B94DC3C8A}" dt="2020-10-09T16:57:11.784" v="173" actId="207"/>
          <ac:spMkLst>
            <pc:docMk/>
            <pc:sldMk cId="1570340097" sldId="8503"/>
            <ac:spMk id="16" creationId="{91B87702-79BA-4ED8-BA4E-F2A404760128}"/>
          </ac:spMkLst>
        </pc:spChg>
      </pc:sldChg>
      <pc:sldChg chg="modSp mod">
        <pc:chgData name="Andrea Lum" userId="89002afe-ac3a-4767-b9c9-147d574dba1b" providerId="ADAL" clId="{271AD9A4-369B-4ACB-9818-DE6B94DC3C8A}" dt="2020-10-09T21:45:49.764" v="418" actId="1576"/>
        <pc:sldMkLst>
          <pc:docMk/>
          <pc:sldMk cId="642602649" sldId="2076137507"/>
        </pc:sldMkLst>
        <pc:spChg chg="mod">
          <ac:chgData name="Andrea Lum" userId="89002afe-ac3a-4767-b9c9-147d574dba1b" providerId="ADAL" clId="{271AD9A4-369B-4ACB-9818-DE6B94DC3C8A}" dt="2020-10-09T21:45:49.764" v="418" actId="1576"/>
          <ac:spMkLst>
            <pc:docMk/>
            <pc:sldMk cId="642602649" sldId="2076137507"/>
            <ac:spMk id="9" creationId="{2A91DADC-F176-42E3-A0A1-13DFB0C96806}"/>
          </ac:spMkLst>
        </pc:spChg>
      </pc:sldChg>
      <pc:sldChg chg="del">
        <pc:chgData name="Andrea Lum" userId="89002afe-ac3a-4767-b9c9-147d574dba1b" providerId="ADAL" clId="{271AD9A4-369B-4ACB-9818-DE6B94DC3C8A}" dt="2020-10-09T17:04:50.407" v="174" actId="47"/>
        <pc:sldMkLst>
          <pc:docMk/>
          <pc:sldMk cId="524432027" sldId="2076137513"/>
        </pc:sldMkLst>
      </pc:sldChg>
    </pc:docChg>
  </pc:docChgLst>
  <pc:docChgLst>
    <pc:chgData name="Andrea Lum" userId="89002afe-ac3a-4767-b9c9-147d574dba1b" providerId="ADAL" clId="{61673C10-721F-44E1-9B4B-C8A31518309B}"/>
    <pc:docChg chg="undo custSel modSld">
      <pc:chgData name="Andrea Lum" userId="89002afe-ac3a-4767-b9c9-147d574dba1b" providerId="ADAL" clId="{61673C10-721F-44E1-9B4B-C8A31518309B}" dt="2020-11-13T23:02:07.794" v="885" actId="20577"/>
      <pc:docMkLst>
        <pc:docMk/>
      </pc:docMkLst>
      <pc:sldChg chg="modSp mod">
        <pc:chgData name="Andrea Lum" userId="89002afe-ac3a-4767-b9c9-147d574dba1b" providerId="ADAL" clId="{61673C10-721F-44E1-9B4B-C8A31518309B}" dt="2020-11-13T22:59:19.818" v="846" actId="207"/>
        <pc:sldMkLst>
          <pc:docMk/>
          <pc:sldMk cId="2987628942" sldId="336"/>
        </pc:sldMkLst>
        <pc:spChg chg="mod">
          <ac:chgData name="Andrea Lum" userId="89002afe-ac3a-4767-b9c9-147d574dba1b" providerId="ADAL" clId="{61673C10-721F-44E1-9B4B-C8A31518309B}" dt="2020-11-13T22:59:19.818" v="846" actId="207"/>
          <ac:spMkLst>
            <pc:docMk/>
            <pc:sldMk cId="2987628942" sldId="336"/>
            <ac:spMk id="57" creationId="{5DD4253F-3F25-4BD6-AECE-2E64AC7C59EA}"/>
          </ac:spMkLst>
        </pc:spChg>
      </pc:sldChg>
      <pc:sldChg chg="modSp mod">
        <pc:chgData name="Andrea Lum" userId="89002afe-ac3a-4767-b9c9-147d574dba1b" providerId="ADAL" clId="{61673C10-721F-44E1-9B4B-C8A31518309B}" dt="2020-11-13T22:20:01.690" v="161" actId="207"/>
        <pc:sldMkLst>
          <pc:docMk/>
          <pc:sldMk cId="1905607418" sldId="360"/>
        </pc:sldMkLst>
        <pc:spChg chg="mod">
          <ac:chgData name="Andrea Lum" userId="89002afe-ac3a-4767-b9c9-147d574dba1b" providerId="ADAL" clId="{61673C10-721F-44E1-9B4B-C8A31518309B}" dt="2020-11-13T22:20:01.690" v="161" actId="207"/>
          <ac:spMkLst>
            <pc:docMk/>
            <pc:sldMk cId="1905607418" sldId="360"/>
            <ac:spMk id="5" creationId="{A5568E7F-03C5-4A68-B5A7-D2553B5BBA53}"/>
          </ac:spMkLst>
        </pc:spChg>
      </pc:sldChg>
      <pc:sldChg chg="modSp mod">
        <pc:chgData name="Andrea Lum" userId="89002afe-ac3a-4767-b9c9-147d574dba1b" providerId="ADAL" clId="{61673C10-721F-44E1-9B4B-C8A31518309B}" dt="2020-11-13T22:22:05.027" v="181" actId="20577"/>
        <pc:sldMkLst>
          <pc:docMk/>
          <pc:sldMk cId="2839785191" sldId="1823"/>
        </pc:sldMkLst>
        <pc:spChg chg="mod">
          <ac:chgData name="Andrea Lum" userId="89002afe-ac3a-4767-b9c9-147d574dba1b" providerId="ADAL" clId="{61673C10-721F-44E1-9B4B-C8A31518309B}" dt="2020-11-13T22:22:05.027" v="181" actId="20577"/>
          <ac:spMkLst>
            <pc:docMk/>
            <pc:sldMk cId="2839785191" sldId="1823"/>
            <ac:spMk id="4" creationId="{25AC0320-5A57-41F9-B55F-38C9087CED2C}"/>
          </ac:spMkLst>
        </pc:spChg>
      </pc:sldChg>
      <pc:sldChg chg="modSp mod">
        <pc:chgData name="Andrea Lum" userId="89002afe-ac3a-4767-b9c9-147d574dba1b" providerId="ADAL" clId="{61673C10-721F-44E1-9B4B-C8A31518309B}" dt="2020-11-13T22:22:45.793" v="193" actId="13926"/>
        <pc:sldMkLst>
          <pc:docMk/>
          <pc:sldMk cId="2686705388" sldId="1826"/>
        </pc:sldMkLst>
        <pc:spChg chg="mod">
          <ac:chgData name="Andrea Lum" userId="89002afe-ac3a-4767-b9c9-147d574dba1b" providerId="ADAL" clId="{61673C10-721F-44E1-9B4B-C8A31518309B}" dt="2020-11-13T22:22:45.793" v="193" actId="13926"/>
          <ac:spMkLst>
            <pc:docMk/>
            <pc:sldMk cId="2686705388" sldId="1826"/>
            <ac:spMk id="31" creationId="{6213D09D-9A07-4238-9269-4116D433713E}"/>
          </ac:spMkLst>
        </pc:spChg>
      </pc:sldChg>
      <pc:sldChg chg="modSp">
        <pc:chgData name="Andrea Lum" userId="89002afe-ac3a-4767-b9c9-147d574dba1b" providerId="ADAL" clId="{61673C10-721F-44E1-9B4B-C8A31518309B}" dt="2020-11-13T23:02:07.794" v="885" actId="20577"/>
        <pc:sldMkLst>
          <pc:docMk/>
          <pc:sldMk cId="3671302202" sldId="1827"/>
        </pc:sldMkLst>
        <pc:spChg chg="mod">
          <ac:chgData name="Andrea Lum" userId="89002afe-ac3a-4767-b9c9-147d574dba1b" providerId="ADAL" clId="{61673C10-721F-44E1-9B4B-C8A31518309B}" dt="2020-11-13T23:02:07.794" v="885" actId="20577"/>
          <ac:spMkLst>
            <pc:docMk/>
            <pc:sldMk cId="3671302202" sldId="1827"/>
            <ac:spMk id="10" creationId="{65D684DF-3737-4B0C-8196-3158F0062EF1}"/>
          </ac:spMkLst>
        </pc:spChg>
      </pc:sldChg>
      <pc:sldChg chg="modSp mod">
        <pc:chgData name="Andrea Lum" userId="89002afe-ac3a-4767-b9c9-147d574dba1b" providerId="ADAL" clId="{61673C10-721F-44E1-9B4B-C8A31518309B}" dt="2020-11-13T22:57:45.137" v="775" actId="20577"/>
        <pc:sldMkLst>
          <pc:docMk/>
          <pc:sldMk cId="1570340097" sldId="8503"/>
        </pc:sldMkLst>
        <pc:spChg chg="mod">
          <ac:chgData name="Andrea Lum" userId="89002afe-ac3a-4767-b9c9-147d574dba1b" providerId="ADAL" clId="{61673C10-721F-44E1-9B4B-C8A31518309B}" dt="2020-11-13T22:54:38.094" v="277" actId="20577"/>
          <ac:spMkLst>
            <pc:docMk/>
            <pc:sldMk cId="1570340097" sldId="8503"/>
            <ac:spMk id="13" creationId="{EA92D69B-73D8-426C-903B-6A7F44E60A17}"/>
          </ac:spMkLst>
        </pc:spChg>
        <pc:spChg chg="mod">
          <ac:chgData name="Andrea Lum" userId="89002afe-ac3a-4767-b9c9-147d574dba1b" providerId="ADAL" clId="{61673C10-721F-44E1-9B4B-C8A31518309B}" dt="2020-11-13T22:55:06.091" v="378" actId="20577"/>
          <ac:spMkLst>
            <pc:docMk/>
            <pc:sldMk cId="1570340097" sldId="8503"/>
            <ac:spMk id="14" creationId="{7E9B6839-6CE9-4E5A-A2DD-504675643E4F}"/>
          </ac:spMkLst>
        </pc:spChg>
        <pc:spChg chg="mod">
          <ac:chgData name="Andrea Lum" userId="89002afe-ac3a-4767-b9c9-147d574dba1b" providerId="ADAL" clId="{61673C10-721F-44E1-9B4B-C8A31518309B}" dt="2020-11-13T22:56:54" v="609" actId="20577"/>
          <ac:spMkLst>
            <pc:docMk/>
            <pc:sldMk cId="1570340097" sldId="8503"/>
            <ac:spMk id="15" creationId="{0019DA1F-51A0-407A-A150-768D569A65E2}"/>
          </ac:spMkLst>
        </pc:spChg>
        <pc:spChg chg="mod">
          <ac:chgData name="Andrea Lum" userId="89002afe-ac3a-4767-b9c9-147d574dba1b" providerId="ADAL" clId="{61673C10-721F-44E1-9B4B-C8A31518309B}" dt="2020-11-13T22:57:45.137" v="775" actId="20577"/>
          <ac:spMkLst>
            <pc:docMk/>
            <pc:sldMk cId="1570340097" sldId="8503"/>
            <ac:spMk id="16" creationId="{91B87702-79BA-4ED8-BA4E-F2A404760128}"/>
          </ac:spMkLst>
        </pc:spChg>
      </pc:sldChg>
      <pc:sldChg chg="modSp mod">
        <pc:chgData name="Andrea Lum" userId="89002afe-ac3a-4767-b9c9-147d574dba1b" providerId="ADAL" clId="{61673C10-721F-44E1-9B4B-C8A31518309B}" dt="2020-11-13T22:25:09.987" v="234" actId="207"/>
        <pc:sldMkLst>
          <pc:docMk/>
          <pc:sldMk cId="2460921597" sldId="8785"/>
        </pc:sldMkLst>
        <pc:spChg chg="mod">
          <ac:chgData name="Andrea Lum" userId="89002afe-ac3a-4767-b9c9-147d574dba1b" providerId="ADAL" clId="{61673C10-721F-44E1-9B4B-C8A31518309B}" dt="2020-11-13T22:25:09.987" v="234" actId="207"/>
          <ac:spMkLst>
            <pc:docMk/>
            <pc:sldMk cId="2460921597" sldId="8785"/>
            <ac:spMk id="3" creationId="{A98C2967-EE59-4A33-AE9E-112A3B0C41A3}"/>
          </ac:spMkLst>
        </pc:spChg>
      </pc:sldChg>
      <pc:sldChg chg="addSp modSp mod">
        <pc:chgData name="Andrea Lum" userId="89002afe-ac3a-4767-b9c9-147d574dba1b" providerId="ADAL" clId="{61673C10-721F-44E1-9B4B-C8A31518309B}" dt="2020-11-13T22:25:57.789" v="267"/>
        <pc:sldMkLst>
          <pc:docMk/>
          <pc:sldMk cId="585368273" sldId="2076137510"/>
        </pc:sldMkLst>
        <pc:spChg chg="mod">
          <ac:chgData name="Andrea Lum" userId="89002afe-ac3a-4767-b9c9-147d574dba1b" providerId="ADAL" clId="{61673C10-721F-44E1-9B4B-C8A31518309B}" dt="2020-11-13T22:25:18.027" v="237" actId="1076"/>
          <ac:spMkLst>
            <pc:docMk/>
            <pc:sldMk cId="585368273" sldId="2076137510"/>
            <ac:spMk id="4" creationId="{7FB510B1-D06B-4FAE-9DC8-B0EF700C400C}"/>
          </ac:spMkLst>
        </pc:spChg>
        <pc:spChg chg="add mod">
          <ac:chgData name="Andrea Lum" userId="89002afe-ac3a-4767-b9c9-147d574dba1b" providerId="ADAL" clId="{61673C10-721F-44E1-9B4B-C8A31518309B}" dt="2020-11-13T22:25:57.789" v="267"/>
          <ac:spMkLst>
            <pc:docMk/>
            <pc:sldMk cId="585368273" sldId="2076137510"/>
            <ac:spMk id="5" creationId="{E021E50E-037A-4DDF-A0DD-F51AB19B2C85}"/>
          </ac:spMkLst>
        </pc:spChg>
      </pc:sldChg>
      <pc:sldChg chg="addSp delSp modSp mod">
        <pc:chgData name="Andrea Lum" userId="89002afe-ac3a-4767-b9c9-147d574dba1b" providerId="ADAL" clId="{61673C10-721F-44E1-9B4B-C8A31518309B}" dt="2020-11-13T22:46:42.938" v="270" actId="207"/>
        <pc:sldMkLst>
          <pc:docMk/>
          <pc:sldMk cId="3500117467" sldId="2076137511"/>
        </pc:sldMkLst>
        <pc:spChg chg="mod">
          <ac:chgData name="Andrea Lum" userId="89002afe-ac3a-4767-b9c9-147d574dba1b" providerId="ADAL" clId="{61673C10-721F-44E1-9B4B-C8A31518309B}" dt="2020-11-13T22:18:42.979" v="84" actId="20577"/>
          <ac:spMkLst>
            <pc:docMk/>
            <pc:sldMk cId="3500117467" sldId="2076137511"/>
            <ac:spMk id="2" creationId="{76927A1E-3743-4892-80AE-A8F84309429D}"/>
          </ac:spMkLst>
        </pc:spChg>
        <pc:spChg chg="mod">
          <ac:chgData name="Andrea Lum" userId="89002afe-ac3a-4767-b9c9-147d574dba1b" providerId="ADAL" clId="{61673C10-721F-44E1-9B4B-C8A31518309B}" dt="2020-11-13T22:19:08.658" v="159" actId="1035"/>
          <ac:spMkLst>
            <pc:docMk/>
            <pc:sldMk cId="3500117467" sldId="2076137511"/>
            <ac:spMk id="3" creationId="{473E73F0-2F5F-4F8E-82C3-2AAFC2C313A6}"/>
          </ac:spMkLst>
        </pc:spChg>
        <pc:spChg chg="mod">
          <ac:chgData name="Andrea Lum" userId="89002afe-ac3a-4767-b9c9-147d574dba1b" providerId="ADAL" clId="{61673C10-721F-44E1-9B4B-C8A31518309B}" dt="2020-11-13T22:46:42.938" v="270" actId="207"/>
          <ac:spMkLst>
            <pc:docMk/>
            <pc:sldMk cId="3500117467" sldId="2076137511"/>
            <ac:spMk id="4" creationId="{7FB510B1-D06B-4FAE-9DC8-B0EF700C400C}"/>
          </ac:spMkLst>
        </pc:spChg>
        <pc:picChg chg="add mod">
          <ac:chgData name="Andrea Lum" userId="89002afe-ac3a-4767-b9c9-147d574dba1b" providerId="ADAL" clId="{61673C10-721F-44E1-9B4B-C8A31518309B}" dt="2020-11-13T22:18:15.433" v="41" actId="1076"/>
          <ac:picMkLst>
            <pc:docMk/>
            <pc:sldMk cId="3500117467" sldId="2076137511"/>
            <ac:picMk id="7" creationId="{89F7D155-AEDA-419D-9530-B5EFEFC19A1C}"/>
          </ac:picMkLst>
        </pc:picChg>
        <pc:picChg chg="del">
          <ac:chgData name="Andrea Lum" userId="89002afe-ac3a-4767-b9c9-147d574dba1b" providerId="ADAL" clId="{61673C10-721F-44E1-9B4B-C8A31518309B}" dt="2020-11-13T22:17:41.529" v="38" actId="478"/>
          <ac:picMkLst>
            <pc:docMk/>
            <pc:sldMk cId="3500117467" sldId="2076137511"/>
            <ac:picMk id="8" creationId="{D94655CB-9534-421B-8AA7-3AFAA31FCC50}"/>
          </ac:picMkLst>
        </pc:picChg>
        <pc:picChg chg="add del">
          <ac:chgData name="Andrea Lum" userId="89002afe-ac3a-4767-b9c9-147d574dba1b" providerId="ADAL" clId="{61673C10-721F-44E1-9B4B-C8A31518309B}" dt="2020-11-13T22:17:39.449" v="37" actId="478"/>
          <ac:picMkLst>
            <pc:docMk/>
            <pc:sldMk cId="3500117467" sldId="2076137511"/>
            <ac:picMk id="14" creationId="{F3B9B16F-EA66-4A25-988F-D040D2F566BB}"/>
          </ac:picMkLst>
        </pc:picChg>
      </pc:sldChg>
    </pc:docChg>
  </pc:docChgLst>
  <pc:docChgLst>
    <pc:chgData name="Andrea Lum" userId="89002afe-ac3a-4767-b9c9-147d574dba1b" providerId="ADAL" clId="{76E3B378-21C3-44C2-A32C-AF866008AAFF}"/>
    <pc:docChg chg="undo custSel addSld delSld modSld delSection modSection">
      <pc:chgData name="Andrea Lum" userId="89002afe-ac3a-4767-b9c9-147d574dba1b" providerId="ADAL" clId="{76E3B378-21C3-44C2-A32C-AF866008AAFF}" dt="2020-10-08T18:00:52.641" v="774"/>
      <pc:docMkLst>
        <pc:docMk/>
      </pc:docMkLst>
      <pc:sldChg chg="modSp add mod">
        <pc:chgData name="Andrea Lum" userId="89002afe-ac3a-4767-b9c9-147d574dba1b" providerId="ADAL" clId="{76E3B378-21C3-44C2-A32C-AF866008AAFF}" dt="2020-10-08T14:23:42.731" v="13"/>
        <pc:sldMkLst>
          <pc:docMk/>
          <pc:sldMk cId="3907360853" sldId="283"/>
        </pc:sldMkLst>
        <pc:spChg chg="mod">
          <ac:chgData name="Andrea Lum" userId="89002afe-ac3a-4767-b9c9-147d574dba1b" providerId="ADAL" clId="{76E3B378-21C3-44C2-A32C-AF866008AAFF}" dt="2020-10-08T14:22:45.164" v="3" actId="207"/>
          <ac:spMkLst>
            <pc:docMk/>
            <pc:sldMk cId="3907360853" sldId="283"/>
            <ac:spMk id="5" creationId="{00000000-0000-0000-0000-000000000000}"/>
          </ac:spMkLst>
        </pc:spChg>
        <pc:spChg chg="mod">
          <ac:chgData name="Andrea Lum" userId="89002afe-ac3a-4767-b9c9-147d574dba1b" providerId="ADAL" clId="{76E3B378-21C3-44C2-A32C-AF866008AAFF}" dt="2020-10-08T14:23:08.489" v="7" actId="207"/>
          <ac:spMkLst>
            <pc:docMk/>
            <pc:sldMk cId="3907360853" sldId="283"/>
            <ac:spMk id="41" creationId="{00000000-0000-0000-0000-000000000000}"/>
          </ac:spMkLst>
        </pc:spChg>
        <pc:spChg chg="mod">
          <ac:chgData name="Andrea Lum" userId="89002afe-ac3a-4767-b9c9-147d574dba1b" providerId="ADAL" clId="{76E3B378-21C3-44C2-A32C-AF866008AAFF}" dt="2020-10-08T14:23:11.246" v="8" actId="207"/>
          <ac:spMkLst>
            <pc:docMk/>
            <pc:sldMk cId="3907360853" sldId="283"/>
            <ac:spMk id="42" creationId="{00000000-0000-0000-0000-000000000000}"/>
          </ac:spMkLst>
        </pc:spChg>
        <pc:spChg chg="mod">
          <ac:chgData name="Andrea Lum" userId="89002afe-ac3a-4767-b9c9-147d574dba1b" providerId="ADAL" clId="{76E3B378-21C3-44C2-A32C-AF866008AAFF}" dt="2020-10-08T14:23:13.198" v="9" actId="207"/>
          <ac:spMkLst>
            <pc:docMk/>
            <pc:sldMk cId="3907360853" sldId="283"/>
            <ac:spMk id="43" creationId="{00000000-0000-0000-0000-000000000000}"/>
          </ac:spMkLst>
        </pc:spChg>
        <pc:spChg chg="mod">
          <ac:chgData name="Andrea Lum" userId="89002afe-ac3a-4767-b9c9-147d574dba1b" providerId="ADAL" clId="{76E3B378-21C3-44C2-A32C-AF866008AAFF}" dt="2020-10-08T14:23:15.211" v="10" actId="207"/>
          <ac:spMkLst>
            <pc:docMk/>
            <pc:sldMk cId="3907360853" sldId="283"/>
            <ac:spMk id="44" creationId="{00000000-0000-0000-0000-000000000000}"/>
          </ac:spMkLst>
        </pc:spChg>
        <pc:picChg chg="mod">
          <ac:chgData name="Andrea Lum" userId="89002afe-ac3a-4767-b9c9-147d574dba1b" providerId="ADAL" clId="{76E3B378-21C3-44C2-A32C-AF866008AAFF}" dt="2020-10-08T14:23:36.411" v="12"/>
          <ac:picMkLst>
            <pc:docMk/>
            <pc:sldMk cId="3907360853" sldId="283"/>
            <ac:picMk id="15"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4"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6"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8" creationId="{00000000-0000-0000-0000-000000000000}"/>
          </ac:picMkLst>
        </pc:picChg>
      </pc:sldChg>
      <pc:sldChg chg="add">
        <pc:chgData name="Andrea Lum" userId="89002afe-ac3a-4767-b9c9-147d574dba1b" providerId="ADAL" clId="{76E3B378-21C3-44C2-A32C-AF866008AAFF}" dt="2020-10-08T14:18:52.027" v="1" actId="22"/>
        <pc:sldMkLst>
          <pc:docMk/>
          <pc:sldMk cId="2380942541" sldId="286"/>
        </pc:sldMkLst>
      </pc:sldChg>
      <pc:sldChg chg="delSp modSp add mod">
        <pc:chgData name="Andrea Lum" userId="89002afe-ac3a-4767-b9c9-147d574dba1b" providerId="ADAL" clId="{76E3B378-21C3-44C2-A32C-AF866008AAFF}" dt="2020-10-08T16:53:49.428" v="70" actId="478"/>
        <pc:sldMkLst>
          <pc:docMk/>
          <pc:sldMk cId="2551061445" sldId="290"/>
        </pc:sldMkLst>
        <pc:spChg chg="del mod">
          <ac:chgData name="Andrea Lum" userId="89002afe-ac3a-4767-b9c9-147d574dba1b" providerId="ADAL" clId="{76E3B378-21C3-44C2-A32C-AF866008AAFF}" dt="2020-10-08T16:53:49.428" v="70" actId="478"/>
          <ac:spMkLst>
            <pc:docMk/>
            <pc:sldMk cId="2551061445" sldId="290"/>
            <ac:spMk id="8" creationId="{00000000-0000-0000-0000-000000000000}"/>
          </ac:spMkLst>
        </pc:spChg>
      </pc:sldChg>
      <pc:sldChg chg="modSp add mod">
        <pc:chgData name="Andrea Lum" userId="89002afe-ac3a-4767-b9c9-147d574dba1b" providerId="ADAL" clId="{76E3B378-21C3-44C2-A32C-AF866008AAFF}" dt="2020-10-08T17:43:00.794" v="418" actId="207"/>
        <pc:sldMkLst>
          <pc:docMk/>
          <pc:sldMk cId="2987628942" sldId="336"/>
        </pc:sldMkLst>
        <pc:spChg chg="mod">
          <ac:chgData name="Andrea Lum" userId="89002afe-ac3a-4767-b9c9-147d574dba1b" providerId="ADAL" clId="{76E3B378-21C3-44C2-A32C-AF866008AAFF}" dt="2020-10-08T16:59:52.467" v="165" actId="207"/>
          <ac:spMkLst>
            <pc:docMk/>
            <pc:sldMk cId="2987628942" sldId="336"/>
            <ac:spMk id="2"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4"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6"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7" creationId="{00000000-0000-0000-0000-000000000000}"/>
          </ac:spMkLst>
        </pc:spChg>
        <pc:spChg chg="mod">
          <ac:chgData name="Andrea Lum" userId="89002afe-ac3a-4767-b9c9-147d574dba1b" providerId="ADAL" clId="{76E3B378-21C3-44C2-A32C-AF866008AAFF}" dt="2020-10-08T17:00:00.883" v="166" actId="207"/>
          <ac:spMkLst>
            <pc:docMk/>
            <pc:sldMk cId="2987628942" sldId="336"/>
            <ac:spMk id="49" creationId="{F8BED35C-442C-4B53-821D-25690AAA90DE}"/>
          </ac:spMkLst>
        </pc:spChg>
        <pc:spChg chg="mod">
          <ac:chgData name="Andrea Lum" userId="89002afe-ac3a-4767-b9c9-147d574dba1b" providerId="ADAL" clId="{76E3B378-21C3-44C2-A32C-AF866008AAFF}" dt="2020-10-08T17:43:00.794" v="418" actId="207"/>
          <ac:spMkLst>
            <pc:docMk/>
            <pc:sldMk cId="2987628942" sldId="336"/>
            <ac:spMk id="51" creationId="{21AFAA32-65C8-4497-B2F9-AF8BBB46F05F}"/>
          </ac:spMkLst>
        </pc:spChg>
        <pc:spChg chg="mod">
          <ac:chgData name="Andrea Lum" userId="89002afe-ac3a-4767-b9c9-147d574dba1b" providerId="ADAL" clId="{76E3B378-21C3-44C2-A32C-AF866008AAFF}" dt="2020-10-08T17:00:00.883" v="166" actId="207"/>
          <ac:spMkLst>
            <pc:docMk/>
            <pc:sldMk cId="2987628942" sldId="336"/>
            <ac:spMk id="52" creationId="{59741B5B-7AFA-48A7-973F-A591BE954C7F}"/>
          </ac:spMkLst>
        </pc:spChg>
        <pc:spChg chg="mod">
          <ac:chgData name="Andrea Lum" userId="89002afe-ac3a-4767-b9c9-147d574dba1b" providerId="ADAL" clId="{76E3B378-21C3-44C2-A32C-AF866008AAFF}" dt="2020-10-08T17:00:00.883" v="166" actId="207"/>
          <ac:spMkLst>
            <pc:docMk/>
            <pc:sldMk cId="2987628942" sldId="336"/>
            <ac:spMk id="54" creationId="{081CAB5B-18C8-4879-8FBF-C0591FDD8B71}"/>
          </ac:spMkLst>
        </pc:spChg>
        <pc:spChg chg="mod">
          <ac:chgData name="Andrea Lum" userId="89002afe-ac3a-4767-b9c9-147d574dba1b" providerId="ADAL" clId="{76E3B378-21C3-44C2-A32C-AF866008AAFF}" dt="2020-10-08T17:00:00.883" v="166" actId="207"/>
          <ac:spMkLst>
            <pc:docMk/>
            <pc:sldMk cId="2987628942" sldId="336"/>
            <ac:spMk id="56" creationId="{AF5111C4-65BE-4DE0-A528-7E4D68E947A9}"/>
          </ac:spMkLst>
        </pc:spChg>
        <pc:picChg chg="mod">
          <ac:chgData name="Andrea Lum" userId="89002afe-ac3a-4767-b9c9-147d574dba1b" providerId="ADAL" clId="{76E3B378-21C3-44C2-A32C-AF866008AAFF}" dt="2020-10-08T17:00:18.900" v="168"/>
          <ac:picMkLst>
            <pc:docMk/>
            <pc:sldMk cId="2987628942" sldId="336"/>
            <ac:picMk id="58" creationId="{D4A9175F-FC14-4EF4-A72B-C93916BA1678}"/>
          </ac:picMkLst>
        </pc:picChg>
      </pc:sldChg>
      <pc:sldChg chg="modSp add mod">
        <pc:chgData name="Andrea Lum" userId="89002afe-ac3a-4767-b9c9-147d574dba1b" providerId="ADAL" clId="{76E3B378-21C3-44C2-A32C-AF866008AAFF}" dt="2020-10-08T14:24:03.466" v="16" actId="208"/>
        <pc:sldMkLst>
          <pc:docMk/>
          <pc:sldMk cId="4187642880" sldId="349"/>
        </pc:sldMkLst>
        <pc:spChg chg="mod">
          <ac:chgData name="Andrea Lum" userId="89002afe-ac3a-4767-b9c9-147d574dba1b" providerId="ADAL" clId="{76E3B378-21C3-44C2-A32C-AF866008AAFF}" dt="2020-10-08T14:23:57.596" v="15" actId="207"/>
          <ac:spMkLst>
            <pc:docMk/>
            <pc:sldMk cId="4187642880" sldId="349"/>
            <ac:spMk id="10" creationId="{00000000-0000-0000-0000-000000000000}"/>
          </ac:spMkLst>
        </pc:spChg>
        <pc:cxnChg chg="mod">
          <ac:chgData name="Andrea Lum" userId="89002afe-ac3a-4767-b9c9-147d574dba1b" providerId="ADAL" clId="{76E3B378-21C3-44C2-A32C-AF866008AAFF}" dt="2020-10-08T14:24:03.466" v="16" actId="208"/>
          <ac:cxnSpMkLst>
            <pc:docMk/>
            <pc:sldMk cId="4187642880" sldId="349"/>
            <ac:cxnSpMk id="11" creationId="{00000000-0000-0000-0000-000000000000}"/>
          </ac:cxnSpMkLst>
        </pc:cxnChg>
      </pc:sldChg>
      <pc:sldChg chg="add del">
        <pc:chgData name="Andrea Lum" userId="89002afe-ac3a-4767-b9c9-147d574dba1b" providerId="ADAL" clId="{76E3B378-21C3-44C2-A32C-AF866008AAFF}" dt="2020-10-08T17:13:51.226" v="218" actId="47"/>
        <pc:sldMkLst>
          <pc:docMk/>
          <pc:sldMk cId="1087556683" sldId="351"/>
        </pc:sldMkLst>
      </pc:sldChg>
      <pc:sldChg chg="modSp add mod">
        <pc:chgData name="Andrea Lum" userId="89002afe-ac3a-4767-b9c9-147d574dba1b" providerId="ADAL" clId="{76E3B378-21C3-44C2-A32C-AF866008AAFF}" dt="2020-10-08T17:54:08.963" v="696"/>
        <pc:sldMkLst>
          <pc:docMk/>
          <pc:sldMk cId="3764625397" sldId="357"/>
        </pc:sldMkLst>
        <pc:spChg chg="mod">
          <ac:chgData name="Andrea Lum" userId="89002afe-ac3a-4767-b9c9-147d574dba1b" providerId="ADAL" clId="{76E3B378-21C3-44C2-A32C-AF866008AAFF}" dt="2020-10-08T16:52:01.608" v="54" actId="207"/>
          <ac:spMkLst>
            <pc:docMk/>
            <pc:sldMk cId="3764625397" sldId="357"/>
            <ac:spMk id="2" creationId="{00000000-0000-0000-0000-000000000000}"/>
          </ac:spMkLst>
        </pc:spChg>
        <pc:spChg chg="mod">
          <ac:chgData name="Andrea Lum" userId="89002afe-ac3a-4767-b9c9-147d574dba1b" providerId="ADAL" clId="{76E3B378-21C3-44C2-A32C-AF866008AAFF}" dt="2020-10-08T16:52:18.356" v="60" actId="20577"/>
          <ac:spMkLst>
            <pc:docMk/>
            <pc:sldMk cId="3764625397" sldId="357"/>
            <ac:spMk id="26" creationId="{6A303BBB-102D-4088-BF60-511330C041FC}"/>
          </ac:spMkLst>
        </pc:spChg>
        <pc:spChg chg="mod">
          <ac:chgData name="Andrea Lum" userId="89002afe-ac3a-4767-b9c9-147d574dba1b" providerId="ADAL" clId="{76E3B378-21C3-44C2-A32C-AF866008AAFF}" dt="2020-10-08T16:52:03.544" v="55" actId="207"/>
          <ac:spMkLst>
            <pc:docMk/>
            <pc:sldMk cId="3764625397" sldId="357"/>
            <ac:spMk id="27" creationId="{00000000-0000-0000-0000-000000000000}"/>
          </ac:spMkLst>
        </pc:spChg>
        <pc:grpChg chg="mod">
          <ac:chgData name="Andrea Lum" userId="89002afe-ac3a-4767-b9c9-147d574dba1b" providerId="ADAL" clId="{76E3B378-21C3-44C2-A32C-AF866008AAFF}" dt="2020-10-08T17:54:08.963" v="696"/>
          <ac:grpSpMkLst>
            <pc:docMk/>
            <pc:sldMk cId="3764625397" sldId="357"/>
            <ac:grpSpMk id="8" creationId="{00000000-0000-0000-0000-000000000000}"/>
          </ac:grpSpMkLst>
        </pc:grpChg>
        <pc:picChg chg="mod">
          <ac:chgData name="Andrea Lum" userId="89002afe-ac3a-4767-b9c9-147d574dba1b" providerId="ADAL" clId="{76E3B378-21C3-44C2-A32C-AF866008AAFF}" dt="2020-10-08T16:53:13.139" v="63"/>
          <ac:picMkLst>
            <pc:docMk/>
            <pc:sldMk cId="3764625397" sldId="357"/>
            <ac:picMk id="11" creationId="{00000000-0000-0000-0000-000000000000}"/>
          </ac:picMkLst>
        </pc:picChg>
      </pc:sldChg>
      <pc:sldChg chg="modSp add mod">
        <pc:chgData name="Andrea Lum" userId="89002afe-ac3a-4767-b9c9-147d574dba1b" providerId="ADAL" clId="{76E3B378-21C3-44C2-A32C-AF866008AAFF}" dt="2020-10-08T16:56:12.590" v="131" actId="208"/>
        <pc:sldMkLst>
          <pc:docMk/>
          <pc:sldMk cId="2772899934" sldId="358"/>
        </pc:sldMkLst>
        <pc:spChg chg="mod">
          <ac:chgData name="Andrea Lum" userId="89002afe-ac3a-4767-b9c9-147d574dba1b" providerId="ADAL" clId="{76E3B378-21C3-44C2-A32C-AF866008AAFF}" dt="2020-10-08T16:55:14.959" v="71" actId="207"/>
          <ac:spMkLst>
            <pc:docMk/>
            <pc:sldMk cId="2772899934" sldId="358"/>
            <ac:spMk id="14" creationId="{00000000-0000-0000-0000-000000000000}"/>
          </ac:spMkLst>
        </pc:spChg>
        <pc:cxnChg chg="mod">
          <ac:chgData name="Andrea Lum" userId="89002afe-ac3a-4767-b9c9-147d574dba1b" providerId="ADAL" clId="{76E3B378-21C3-44C2-A32C-AF866008AAFF}" dt="2020-10-08T16:56:12.590" v="131" actId="208"/>
          <ac:cxnSpMkLst>
            <pc:docMk/>
            <pc:sldMk cId="2772899934" sldId="358"/>
            <ac:cxnSpMk id="13" creationId="{00000000-0000-0000-0000-000000000000}"/>
          </ac:cxnSpMkLst>
        </pc:cxnChg>
      </pc:sldChg>
      <pc:sldChg chg="modSp add mod">
        <pc:chgData name="Andrea Lum" userId="89002afe-ac3a-4767-b9c9-147d574dba1b" providerId="ADAL" clId="{76E3B378-21C3-44C2-A32C-AF866008AAFF}" dt="2020-10-08T16:57:18.163" v="143"/>
        <pc:sldMkLst>
          <pc:docMk/>
          <pc:sldMk cId="1905607418" sldId="360"/>
        </pc:sldMkLst>
        <pc:spChg chg="mod">
          <ac:chgData name="Andrea Lum" userId="89002afe-ac3a-4767-b9c9-147d574dba1b" providerId="ADAL" clId="{76E3B378-21C3-44C2-A32C-AF866008AAFF}" dt="2020-10-08T16:56:58.288" v="140" actId="207"/>
          <ac:spMkLst>
            <pc:docMk/>
            <pc:sldMk cId="1905607418" sldId="360"/>
            <ac:spMk id="2" creationId="{00000000-0000-0000-0000-000000000000}"/>
          </ac:spMkLst>
        </pc:spChg>
        <pc:spChg chg="mod">
          <ac:chgData name="Andrea Lum" userId="89002afe-ac3a-4767-b9c9-147d574dba1b" providerId="ADAL" clId="{76E3B378-21C3-44C2-A32C-AF866008AAFF}" dt="2020-10-08T16:57:07.008" v="142" actId="207"/>
          <ac:spMkLst>
            <pc:docMk/>
            <pc:sldMk cId="1905607418" sldId="360"/>
            <ac:spMk id="5" creationId="{A5568E7F-03C5-4A68-B5A7-D2553B5BBA53}"/>
          </ac:spMkLst>
        </pc:spChg>
        <pc:spChg chg="mod">
          <ac:chgData name="Andrea Lum" userId="89002afe-ac3a-4767-b9c9-147d574dba1b" providerId="ADAL" clId="{76E3B378-21C3-44C2-A32C-AF866008AAFF}" dt="2020-10-08T16:56:20.508" v="132" actId="207"/>
          <ac:spMkLst>
            <pc:docMk/>
            <pc:sldMk cId="1905607418" sldId="360"/>
            <ac:spMk id="14" creationId="{00000000-0000-0000-0000-000000000000}"/>
          </ac:spMkLst>
        </pc:spChg>
        <pc:spChg chg="mod">
          <ac:chgData name="Andrea Lum" userId="89002afe-ac3a-4767-b9c9-147d574dba1b" providerId="ADAL" clId="{76E3B378-21C3-44C2-A32C-AF866008AAFF}" dt="2020-10-08T16:56:22.787" v="133" actId="207"/>
          <ac:spMkLst>
            <pc:docMk/>
            <pc:sldMk cId="1905607418" sldId="360"/>
            <ac:spMk id="17" creationId="{00000000-0000-0000-0000-000000000000}"/>
          </ac:spMkLst>
        </pc:spChg>
        <pc:spChg chg="mod">
          <ac:chgData name="Andrea Lum" userId="89002afe-ac3a-4767-b9c9-147d574dba1b" providerId="ADAL" clId="{76E3B378-21C3-44C2-A32C-AF866008AAFF}" dt="2020-10-08T16:56:27.552" v="135" actId="12"/>
          <ac:spMkLst>
            <pc:docMk/>
            <pc:sldMk cId="1905607418" sldId="360"/>
            <ac:spMk id="51" creationId="{00000000-0000-0000-0000-000000000000}"/>
          </ac:spMkLst>
        </pc:spChg>
        <pc:picChg chg="mod">
          <ac:chgData name="Andrea Lum" userId="89002afe-ac3a-4767-b9c9-147d574dba1b" providerId="ADAL" clId="{76E3B378-21C3-44C2-A32C-AF866008AAFF}" dt="2020-10-08T16:56:45.441" v="138"/>
          <ac:picMkLst>
            <pc:docMk/>
            <pc:sldMk cId="1905607418" sldId="360"/>
            <ac:picMk id="4" creationId="{00000000-0000-0000-0000-000000000000}"/>
          </ac:picMkLst>
        </pc:picChg>
        <pc:picChg chg="mod">
          <ac:chgData name="Andrea Lum" userId="89002afe-ac3a-4767-b9c9-147d574dba1b" providerId="ADAL" clId="{76E3B378-21C3-44C2-A32C-AF866008AAFF}" dt="2020-10-08T16:57:18.163" v="143"/>
          <ac:picMkLst>
            <pc:docMk/>
            <pc:sldMk cId="1905607418" sldId="360"/>
            <ac:picMk id="24" creationId="{00000000-0000-0000-0000-000000000000}"/>
          </ac:picMkLst>
        </pc:picChg>
      </pc:sldChg>
      <pc:sldChg chg="modSp add mod">
        <pc:chgData name="Andrea Lum" userId="89002afe-ac3a-4767-b9c9-147d574dba1b" providerId="ADAL" clId="{76E3B378-21C3-44C2-A32C-AF866008AAFF}" dt="2020-10-08T16:59:47.284" v="164" actId="208"/>
        <pc:sldMkLst>
          <pc:docMk/>
          <pc:sldMk cId="2230817772" sldId="362"/>
        </pc:sldMkLst>
        <pc:spChg chg="mod">
          <ac:chgData name="Andrea Lum" userId="89002afe-ac3a-4767-b9c9-147d574dba1b" providerId="ADAL" clId="{76E3B378-21C3-44C2-A32C-AF866008AAFF}" dt="2020-10-08T16:59:42.852" v="163" actId="207"/>
          <ac:spMkLst>
            <pc:docMk/>
            <pc:sldMk cId="2230817772" sldId="362"/>
            <ac:spMk id="16" creationId="{00000000-0000-0000-0000-000000000000}"/>
          </ac:spMkLst>
        </pc:spChg>
        <pc:cxnChg chg="mod">
          <ac:chgData name="Andrea Lum" userId="89002afe-ac3a-4767-b9c9-147d574dba1b" providerId="ADAL" clId="{76E3B378-21C3-44C2-A32C-AF866008AAFF}" dt="2020-10-08T16:59:47.284" v="164" actId="208"/>
          <ac:cxnSpMkLst>
            <pc:docMk/>
            <pc:sldMk cId="2230817772" sldId="362"/>
            <ac:cxnSpMk id="9" creationId="{00000000-0000-0000-0000-000000000000}"/>
          </ac:cxnSpMkLst>
        </pc:cxnChg>
      </pc:sldChg>
      <pc:sldChg chg="modSp add mod">
        <pc:chgData name="Andrea Lum" userId="89002afe-ac3a-4767-b9c9-147d574dba1b" providerId="ADAL" clId="{76E3B378-21C3-44C2-A32C-AF866008AAFF}" dt="2020-10-08T17:10:57.679" v="202" actId="207"/>
        <pc:sldMkLst>
          <pc:docMk/>
          <pc:sldMk cId="1728455104" sldId="365"/>
        </pc:sldMkLst>
        <pc:spChg chg="mod">
          <ac:chgData name="Andrea Lum" userId="89002afe-ac3a-4767-b9c9-147d574dba1b" providerId="ADAL" clId="{76E3B378-21C3-44C2-A32C-AF866008AAFF}" dt="2020-10-08T17:10:57.679" v="202" actId="207"/>
          <ac:spMkLst>
            <pc:docMk/>
            <pc:sldMk cId="1728455104" sldId="365"/>
            <ac:spMk id="2" creationId="{00000000-0000-0000-0000-000000000000}"/>
          </ac:spMkLst>
        </pc:spChg>
        <pc:spChg chg="mod">
          <ac:chgData name="Andrea Lum" userId="89002afe-ac3a-4767-b9c9-147d574dba1b" providerId="ADAL" clId="{76E3B378-21C3-44C2-A32C-AF866008AAFF}" dt="2020-10-08T17:10:53.764" v="201" actId="207"/>
          <ac:spMkLst>
            <pc:docMk/>
            <pc:sldMk cId="1728455104" sldId="365"/>
            <ac:spMk id="19" creationId="{00000000-0000-0000-0000-000000000000}"/>
          </ac:spMkLst>
        </pc:spChg>
        <pc:spChg chg="mod">
          <ac:chgData name="Andrea Lum" userId="89002afe-ac3a-4767-b9c9-147d574dba1b" providerId="ADAL" clId="{76E3B378-21C3-44C2-A32C-AF866008AAFF}" dt="2020-10-08T17:02:48.145" v="189" actId="1076"/>
          <ac:spMkLst>
            <pc:docMk/>
            <pc:sldMk cId="1728455104" sldId="365"/>
            <ac:spMk id="21" creationId="{00000000-0000-0000-0000-000000000000}"/>
          </ac:spMkLst>
        </pc:spChg>
        <pc:spChg chg="mod">
          <ac:chgData name="Andrea Lum" userId="89002afe-ac3a-4767-b9c9-147d574dba1b" providerId="ADAL" clId="{76E3B378-21C3-44C2-A32C-AF866008AAFF}" dt="2020-10-08T17:10:27.788" v="198" actId="1076"/>
          <ac:spMkLst>
            <pc:docMk/>
            <pc:sldMk cId="1728455104" sldId="365"/>
            <ac:spMk id="22" creationId="{00000000-0000-0000-0000-000000000000}"/>
          </ac:spMkLst>
        </pc:spChg>
        <pc:spChg chg="mod">
          <ac:chgData name="Andrea Lum" userId="89002afe-ac3a-4767-b9c9-147d574dba1b" providerId="ADAL" clId="{76E3B378-21C3-44C2-A32C-AF866008AAFF}" dt="2020-10-08T17:10:27.788" v="198" actId="1076"/>
          <ac:spMkLst>
            <pc:docMk/>
            <pc:sldMk cId="1728455104" sldId="365"/>
            <ac:spMk id="51" creationId="{00000000-0000-0000-0000-000000000000}"/>
          </ac:spMkLst>
        </pc:spChg>
        <pc:picChg chg="mod">
          <ac:chgData name="Andrea Lum" userId="89002afe-ac3a-4767-b9c9-147d574dba1b" providerId="ADAL" clId="{76E3B378-21C3-44C2-A32C-AF866008AAFF}" dt="2020-10-08T17:02:37.351" v="188"/>
          <ac:picMkLst>
            <pc:docMk/>
            <pc:sldMk cId="1728455104" sldId="365"/>
            <ac:picMk id="31" creationId="{00000000-0000-0000-0000-000000000000}"/>
          </ac:picMkLst>
        </pc:picChg>
        <pc:cxnChg chg="mod">
          <ac:chgData name="Andrea Lum" userId="89002afe-ac3a-4767-b9c9-147d574dba1b" providerId="ADAL" clId="{76E3B378-21C3-44C2-A32C-AF866008AAFF}" dt="2020-10-08T17:10:12.438" v="196" actId="1076"/>
          <ac:cxnSpMkLst>
            <pc:docMk/>
            <pc:sldMk cId="1728455104" sldId="365"/>
            <ac:cxnSpMk id="35" creationId="{00000000-0000-0000-0000-000000000000}"/>
          </ac:cxnSpMkLst>
        </pc:cxnChg>
      </pc:sldChg>
      <pc:sldChg chg="modSp add mod">
        <pc:chgData name="Andrea Lum" userId="89002afe-ac3a-4767-b9c9-147d574dba1b" providerId="ADAL" clId="{76E3B378-21C3-44C2-A32C-AF866008AAFF}" dt="2020-10-08T17:12:25.679" v="210" actId="208"/>
        <pc:sldMkLst>
          <pc:docMk/>
          <pc:sldMk cId="1131012091" sldId="366"/>
        </pc:sldMkLst>
        <pc:spChg chg="mod">
          <ac:chgData name="Andrea Lum" userId="89002afe-ac3a-4767-b9c9-147d574dba1b" providerId="ADAL" clId="{76E3B378-21C3-44C2-A32C-AF866008AAFF}" dt="2020-10-08T17:12:22.299" v="209" actId="207"/>
          <ac:spMkLst>
            <pc:docMk/>
            <pc:sldMk cId="1131012091" sldId="366"/>
            <ac:spMk id="6" creationId="{00000000-0000-0000-0000-000000000000}"/>
          </ac:spMkLst>
        </pc:spChg>
        <pc:cxnChg chg="mod">
          <ac:chgData name="Andrea Lum" userId="89002afe-ac3a-4767-b9c9-147d574dba1b" providerId="ADAL" clId="{76E3B378-21C3-44C2-A32C-AF866008AAFF}" dt="2020-10-08T17:12:25.679" v="210" actId="208"/>
          <ac:cxnSpMkLst>
            <pc:docMk/>
            <pc:sldMk cId="1131012091" sldId="366"/>
            <ac:cxnSpMk id="11" creationId="{00000000-0000-0000-0000-000000000000}"/>
          </ac:cxnSpMkLst>
        </pc:cxnChg>
      </pc:sldChg>
      <pc:sldChg chg="modSp add mod">
        <pc:chgData name="Andrea Lum" userId="89002afe-ac3a-4767-b9c9-147d574dba1b" providerId="ADAL" clId="{76E3B378-21C3-44C2-A32C-AF866008AAFF}" dt="2020-10-08T17:13:28.506" v="217" actId="208"/>
        <pc:sldMkLst>
          <pc:docMk/>
          <pc:sldMk cId="2563811792" sldId="371"/>
        </pc:sldMkLst>
        <pc:spChg chg="mod">
          <ac:chgData name="Andrea Lum" userId="89002afe-ac3a-4767-b9c9-147d574dba1b" providerId="ADAL" clId="{76E3B378-21C3-44C2-A32C-AF866008AAFF}" dt="2020-10-08T17:13:26.108" v="216" actId="207"/>
          <ac:spMkLst>
            <pc:docMk/>
            <pc:sldMk cId="2563811792" sldId="371"/>
            <ac:spMk id="6" creationId="{00000000-0000-0000-0000-000000000000}"/>
          </ac:spMkLst>
        </pc:spChg>
        <pc:cxnChg chg="mod">
          <ac:chgData name="Andrea Lum" userId="89002afe-ac3a-4767-b9c9-147d574dba1b" providerId="ADAL" clId="{76E3B378-21C3-44C2-A32C-AF866008AAFF}" dt="2020-10-08T17:13:28.506" v="217" actId="208"/>
          <ac:cxnSpMkLst>
            <pc:docMk/>
            <pc:sldMk cId="2563811792" sldId="371"/>
            <ac:cxnSpMk id="11" creationId="{00000000-0000-0000-0000-000000000000}"/>
          </ac:cxnSpMkLst>
        </pc:cxnChg>
      </pc:sldChg>
      <pc:sldChg chg="modSp add mod">
        <pc:chgData name="Andrea Lum" userId="89002afe-ac3a-4767-b9c9-147d574dba1b" providerId="ADAL" clId="{76E3B378-21C3-44C2-A32C-AF866008AAFF}" dt="2020-10-08T17:11:46.996" v="206" actId="12"/>
        <pc:sldMkLst>
          <pc:docMk/>
          <pc:sldMk cId="4088571346" sldId="391"/>
        </pc:sldMkLst>
        <pc:spChg chg="mod">
          <ac:chgData name="Andrea Lum" userId="89002afe-ac3a-4767-b9c9-147d574dba1b" providerId="ADAL" clId="{76E3B378-21C3-44C2-A32C-AF866008AAFF}" dt="2020-10-08T17:11:05.068" v="203" actId="207"/>
          <ac:spMkLst>
            <pc:docMk/>
            <pc:sldMk cId="4088571346" sldId="391"/>
            <ac:spMk id="3" creationId="{00000000-0000-0000-0000-000000000000}"/>
          </ac:spMkLst>
        </pc:spChg>
        <pc:spChg chg="mod">
          <ac:chgData name="Andrea Lum" userId="89002afe-ac3a-4767-b9c9-147d574dba1b" providerId="ADAL" clId="{76E3B378-21C3-44C2-A32C-AF866008AAFF}" dt="2020-10-08T17:11:42.562" v="204" actId="207"/>
          <ac:spMkLst>
            <pc:docMk/>
            <pc:sldMk cId="4088571346" sldId="391"/>
            <ac:spMk id="4" creationId="{00000000-0000-0000-0000-000000000000}"/>
          </ac:spMkLst>
        </pc:spChg>
        <pc:spChg chg="mod">
          <ac:chgData name="Andrea Lum" userId="89002afe-ac3a-4767-b9c9-147d574dba1b" providerId="ADAL" clId="{76E3B378-21C3-44C2-A32C-AF866008AAFF}" dt="2020-10-08T17:11:46.996" v="206" actId="12"/>
          <ac:spMkLst>
            <pc:docMk/>
            <pc:sldMk cId="4088571346" sldId="391"/>
            <ac:spMk id="6" creationId="{00000000-0000-0000-0000-000000000000}"/>
          </ac:spMkLst>
        </pc:spChg>
      </pc:sldChg>
      <pc:sldChg chg="delSp add mod">
        <pc:chgData name="Andrea Lum" userId="89002afe-ac3a-4767-b9c9-147d574dba1b" providerId="ADAL" clId="{76E3B378-21C3-44C2-A32C-AF866008AAFF}" dt="2020-10-08T17:54:31.014" v="697" actId="478"/>
        <pc:sldMkLst>
          <pc:docMk/>
          <pc:sldMk cId="1358012713" sldId="402"/>
        </pc:sldMkLst>
        <pc:cxnChg chg="del">
          <ac:chgData name="Andrea Lum" userId="89002afe-ac3a-4767-b9c9-147d574dba1b" providerId="ADAL" clId="{76E3B378-21C3-44C2-A32C-AF866008AAFF}" dt="2020-10-08T17:54:31.014" v="697" actId="478"/>
          <ac:cxnSpMkLst>
            <pc:docMk/>
            <pc:sldMk cId="1358012713" sldId="402"/>
            <ac:cxnSpMk id="14" creationId="{00000000-0000-0000-0000-000000000000}"/>
          </ac:cxnSpMkLst>
        </pc:cxnChg>
      </pc:sldChg>
      <pc:sldChg chg="modSp add mod">
        <pc:chgData name="Andrea Lum" userId="89002afe-ac3a-4767-b9c9-147d574dba1b" providerId="ADAL" clId="{76E3B378-21C3-44C2-A32C-AF866008AAFF}" dt="2020-10-08T17:00:28.906" v="170" actId="207"/>
        <pc:sldMkLst>
          <pc:docMk/>
          <pc:sldMk cId="2276182252" sldId="1040"/>
        </pc:sldMkLst>
        <pc:spChg chg="mod">
          <ac:chgData name="Andrea Lum" userId="89002afe-ac3a-4767-b9c9-147d574dba1b" providerId="ADAL" clId="{76E3B378-21C3-44C2-A32C-AF866008AAFF}" dt="2020-10-08T17:00:28.906" v="170" actId="207"/>
          <ac:spMkLst>
            <pc:docMk/>
            <pc:sldMk cId="2276182252" sldId="1040"/>
            <ac:spMk id="2" creationId="{00000000-0000-0000-0000-000000000000}"/>
          </ac:spMkLst>
        </pc:spChg>
      </pc:sldChg>
      <pc:sldChg chg="modSp add mod">
        <pc:chgData name="Andrea Lum" userId="89002afe-ac3a-4767-b9c9-147d574dba1b" providerId="ADAL" clId="{76E3B378-21C3-44C2-A32C-AF866008AAFF}" dt="2020-10-08T16:51:48.160" v="53" actId="207"/>
        <pc:sldMkLst>
          <pc:docMk/>
          <pc:sldMk cId="3129396032" sldId="1172"/>
        </pc:sldMkLst>
        <pc:spChg chg="mod">
          <ac:chgData name="Andrea Lum" userId="89002afe-ac3a-4767-b9c9-147d574dba1b" providerId="ADAL" clId="{76E3B378-21C3-44C2-A32C-AF866008AAFF}" dt="2020-10-08T16:50:18.082" v="41" actId="207"/>
          <ac:spMkLst>
            <pc:docMk/>
            <pc:sldMk cId="3129396032" sldId="1172"/>
            <ac:spMk id="5" creationId="{483534AC-B82A-47D7-BA19-A917DD10A65A}"/>
          </ac:spMkLst>
        </pc:spChg>
        <pc:spChg chg="mod">
          <ac:chgData name="Andrea Lum" userId="89002afe-ac3a-4767-b9c9-147d574dba1b" providerId="ADAL" clId="{76E3B378-21C3-44C2-A32C-AF866008AAFF}" dt="2020-10-08T16:51:48.160" v="53" actId="207"/>
          <ac:spMkLst>
            <pc:docMk/>
            <pc:sldMk cId="3129396032" sldId="1172"/>
            <ac:spMk id="6" creationId="{30E697CE-1413-4B46-AC45-F222A22E0338}"/>
          </ac:spMkLst>
        </pc:spChg>
        <pc:spChg chg="mod">
          <ac:chgData name="Andrea Lum" userId="89002afe-ac3a-4767-b9c9-147d574dba1b" providerId="ADAL" clId="{76E3B378-21C3-44C2-A32C-AF866008AAFF}" dt="2020-10-08T16:51:48.160" v="53" actId="207"/>
          <ac:spMkLst>
            <pc:docMk/>
            <pc:sldMk cId="3129396032" sldId="1172"/>
            <ac:spMk id="8" creationId="{C1166E94-CDE9-47C5-B021-A752AC91CF2F}"/>
          </ac:spMkLst>
        </pc:spChg>
        <pc:picChg chg="mod">
          <ac:chgData name="Andrea Lum" userId="89002afe-ac3a-4767-b9c9-147d574dba1b" providerId="ADAL" clId="{76E3B378-21C3-44C2-A32C-AF866008AAFF}" dt="2020-10-08T16:50:46.501" v="44"/>
          <ac:picMkLst>
            <pc:docMk/>
            <pc:sldMk cId="3129396032" sldId="1172"/>
            <ac:picMk id="18" creationId="{CB6811D8-2C0A-4E3E-AFFF-166D57E70633}"/>
          </ac:picMkLst>
        </pc:picChg>
      </pc:sldChg>
      <pc:sldChg chg="modSp add">
        <pc:chgData name="Andrea Lum" userId="89002afe-ac3a-4767-b9c9-147d574dba1b" providerId="ADAL" clId="{76E3B378-21C3-44C2-A32C-AF866008AAFF}" dt="2020-10-08T16:51:31.359" v="51" actId="207"/>
        <pc:sldMkLst>
          <pc:docMk/>
          <pc:sldMk cId="937948121" sldId="1709"/>
        </pc:sldMkLst>
        <pc:graphicFrameChg chg="mod">
          <ac:chgData name="Andrea Lum" userId="89002afe-ac3a-4767-b9c9-147d574dba1b" providerId="ADAL" clId="{76E3B378-21C3-44C2-A32C-AF866008AAFF}" dt="2020-10-08T16:51:31.359" v="51" actId="207"/>
          <ac:graphicFrameMkLst>
            <pc:docMk/>
            <pc:sldMk cId="937948121" sldId="1709"/>
            <ac:graphicFrameMk id="2" creationId="{C55B2D61-5442-40A6-B7A0-AF01C47752B2}"/>
          </ac:graphicFrameMkLst>
        </pc:graphicFrameChg>
        <pc:picChg chg="mod">
          <ac:chgData name="Andrea Lum" userId="89002afe-ac3a-4767-b9c9-147d574dba1b" providerId="ADAL" clId="{76E3B378-21C3-44C2-A32C-AF866008AAFF}" dt="2020-10-08T16:50:56.025" v="45"/>
          <ac:picMkLst>
            <pc:docMk/>
            <pc:sldMk cId="937948121" sldId="1709"/>
            <ac:picMk id="7" creationId="{BEB0EBBD-B624-44B4-BC74-BC950ADB57B5}"/>
          </ac:picMkLst>
        </pc:picChg>
      </pc:sldChg>
      <pc:sldChg chg="modSp add mod">
        <pc:chgData name="Andrea Lum" userId="89002afe-ac3a-4767-b9c9-147d574dba1b" providerId="ADAL" clId="{76E3B378-21C3-44C2-A32C-AF866008AAFF}" dt="2020-10-08T17:45:25.757" v="436" actId="207"/>
        <pc:sldMkLst>
          <pc:docMk/>
          <pc:sldMk cId="3987226388" sldId="1822"/>
        </pc:sldMkLst>
        <pc:spChg chg="mod">
          <ac:chgData name="Andrea Lum" userId="89002afe-ac3a-4767-b9c9-147d574dba1b" providerId="ADAL" clId="{76E3B378-21C3-44C2-A32C-AF866008AAFF}" dt="2020-10-08T17:45:25.757" v="436" actId="207"/>
          <ac:spMkLst>
            <pc:docMk/>
            <pc:sldMk cId="3987226388" sldId="1822"/>
            <ac:spMk id="3" creationId="{2764D5B4-538C-43DB-AFB7-079B69217E37}"/>
          </ac:spMkLst>
        </pc:spChg>
        <pc:spChg chg="mod">
          <ac:chgData name="Andrea Lum" userId="89002afe-ac3a-4767-b9c9-147d574dba1b" providerId="ADAL" clId="{76E3B378-21C3-44C2-A32C-AF866008AAFF}" dt="2020-10-08T16:59:18.914" v="161" actId="207"/>
          <ac:spMkLst>
            <pc:docMk/>
            <pc:sldMk cId="3987226388" sldId="1822"/>
            <ac:spMk id="22" creationId="{AF96D276-5C62-4C87-91C6-3F068F513780}"/>
          </ac:spMkLst>
        </pc:spChg>
        <pc:spChg chg="mod">
          <ac:chgData name="Andrea Lum" userId="89002afe-ac3a-4767-b9c9-147d574dba1b" providerId="ADAL" clId="{76E3B378-21C3-44C2-A32C-AF866008AAFF}" dt="2020-10-08T16:59:15.557" v="160" actId="207"/>
          <ac:spMkLst>
            <pc:docMk/>
            <pc:sldMk cId="3987226388" sldId="1822"/>
            <ac:spMk id="23" creationId="{30A4A0D3-B458-4103-AFFA-CB8F2F042798}"/>
          </ac:spMkLst>
        </pc:spChg>
      </pc:sldChg>
      <pc:sldChg chg="addSp delSp modSp add mod">
        <pc:chgData name="Andrea Lum" userId="89002afe-ac3a-4767-b9c9-147d574dba1b" providerId="ADAL" clId="{76E3B378-21C3-44C2-A32C-AF866008AAFF}" dt="2020-10-08T17:42:54.192" v="417"/>
        <pc:sldMkLst>
          <pc:docMk/>
          <pc:sldMk cId="2839785191" sldId="1823"/>
        </pc:sldMkLst>
        <pc:spChg chg="mod">
          <ac:chgData name="Andrea Lum" userId="89002afe-ac3a-4767-b9c9-147d574dba1b" providerId="ADAL" clId="{76E3B378-21C3-44C2-A32C-AF866008AAFF}" dt="2020-10-08T17:10:41.890" v="199" actId="207"/>
          <ac:spMkLst>
            <pc:docMk/>
            <pc:sldMk cId="2839785191" sldId="1823"/>
            <ac:spMk id="2" creationId="{00000000-0000-0000-0000-000000000000}"/>
          </ac:spMkLst>
        </pc:spChg>
        <pc:spChg chg="mod">
          <ac:chgData name="Andrea Lum" userId="89002afe-ac3a-4767-b9c9-147d574dba1b" providerId="ADAL" clId="{76E3B378-21C3-44C2-A32C-AF866008AAFF}" dt="2020-10-08T17:42:30.437" v="416" actId="1076"/>
          <ac:spMkLst>
            <pc:docMk/>
            <pc:sldMk cId="2839785191" sldId="1823"/>
            <ac:spMk id="4" creationId="{25AC0320-5A57-41F9-B55F-38C9087CED2C}"/>
          </ac:spMkLst>
        </pc:spChg>
        <pc:spChg chg="mod">
          <ac:chgData name="Andrea Lum" userId="89002afe-ac3a-4767-b9c9-147d574dba1b" providerId="ADAL" clId="{76E3B378-21C3-44C2-A32C-AF866008AAFF}" dt="2020-10-08T17:42:22.094" v="412" actId="207"/>
          <ac:spMkLst>
            <pc:docMk/>
            <pc:sldMk cId="2839785191" sldId="1823"/>
            <ac:spMk id="11" creationId="{8DA2501B-6795-4698-91A3-2D81046E27C0}"/>
          </ac:spMkLst>
        </pc:spChg>
        <pc:spChg chg="mod">
          <ac:chgData name="Andrea Lum" userId="89002afe-ac3a-4767-b9c9-147d574dba1b" providerId="ADAL" clId="{76E3B378-21C3-44C2-A32C-AF866008AAFF}" dt="2020-10-08T17:42:22.094" v="412" actId="207"/>
          <ac:spMkLst>
            <pc:docMk/>
            <pc:sldMk cId="2839785191" sldId="1823"/>
            <ac:spMk id="28" creationId="{00000000-0000-0000-0000-000000000000}"/>
          </ac:spMkLst>
        </pc:spChg>
        <pc:spChg chg="mod">
          <ac:chgData name="Andrea Lum" userId="89002afe-ac3a-4767-b9c9-147d574dba1b" providerId="ADAL" clId="{76E3B378-21C3-44C2-A32C-AF866008AAFF}" dt="2020-10-08T17:42:22.094" v="412" actId="207"/>
          <ac:spMkLst>
            <pc:docMk/>
            <pc:sldMk cId="2839785191" sldId="1823"/>
            <ac:spMk id="29" creationId="{00000000-0000-0000-0000-000000000000}"/>
          </ac:spMkLst>
        </pc:spChg>
        <pc:spChg chg="del">
          <ac:chgData name="Andrea Lum" userId="89002afe-ac3a-4767-b9c9-147d574dba1b" providerId="ADAL" clId="{76E3B378-21C3-44C2-A32C-AF866008AAFF}" dt="2020-10-08T17:41:04.421" v="320" actId="478"/>
          <ac:spMkLst>
            <pc:docMk/>
            <pc:sldMk cId="2839785191" sldId="1823"/>
            <ac:spMk id="37" creationId="{00000000-0000-0000-0000-000000000000}"/>
          </ac:spMkLst>
        </pc:spChg>
        <pc:spChg chg="del">
          <ac:chgData name="Andrea Lum" userId="89002afe-ac3a-4767-b9c9-147d574dba1b" providerId="ADAL" clId="{76E3B378-21C3-44C2-A32C-AF866008AAFF}" dt="2020-10-08T17:40:00.916" v="310" actId="478"/>
          <ac:spMkLst>
            <pc:docMk/>
            <pc:sldMk cId="2839785191" sldId="1823"/>
            <ac:spMk id="38" creationId="{AED391B0-56EA-4527-8AF7-BA80E7519B10}"/>
          </ac:spMkLst>
        </pc:spChg>
        <pc:spChg chg="del">
          <ac:chgData name="Andrea Lum" userId="89002afe-ac3a-4767-b9c9-147d574dba1b" providerId="ADAL" clId="{76E3B378-21C3-44C2-A32C-AF866008AAFF}" dt="2020-10-08T17:39:59.539" v="309" actId="478"/>
          <ac:spMkLst>
            <pc:docMk/>
            <pc:sldMk cId="2839785191" sldId="1823"/>
            <ac:spMk id="39" creationId="{0253A8D9-F61F-4167-ABEC-2E503BDFD5AA}"/>
          </ac:spMkLst>
        </pc:spChg>
        <pc:spChg chg="del">
          <ac:chgData name="Andrea Lum" userId="89002afe-ac3a-4767-b9c9-147d574dba1b" providerId="ADAL" clId="{76E3B378-21C3-44C2-A32C-AF866008AAFF}" dt="2020-10-08T17:39:58.307" v="308" actId="478"/>
          <ac:spMkLst>
            <pc:docMk/>
            <pc:sldMk cId="2839785191" sldId="1823"/>
            <ac:spMk id="41" creationId="{632852F3-6C8C-4A92-9F1B-9FE5C8CEE8B7}"/>
          </ac:spMkLst>
        </pc:spChg>
        <pc:picChg chg="add del mod">
          <ac:chgData name="Andrea Lum" userId="89002afe-ac3a-4767-b9c9-147d574dba1b" providerId="ADAL" clId="{76E3B378-21C3-44C2-A32C-AF866008AAFF}" dt="2020-10-08T17:41:03.634" v="319" actId="478"/>
          <ac:picMkLst>
            <pc:docMk/>
            <pc:sldMk cId="2839785191" sldId="1823"/>
            <ac:picMk id="5" creationId="{B5476F44-DE37-4B0A-84FD-8A18ADCC2F3B}"/>
          </ac:picMkLst>
        </pc:picChg>
        <pc:picChg chg="add mod">
          <ac:chgData name="Andrea Lum" userId="89002afe-ac3a-4767-b9c9-147d574dba1b" providerId="ADAL" clId="{76E3B378-21C3-44C2-A32C-AF866008AAFF}" dt="2020-10-08T17:41:45.228" v="334" actId="1076"/>
          <ac:picMkLst>
            <pc:docMk/>
            <pc:sldMk cId="2839785191" sldId="1823"/>
            <ac:picMk id="6" creationId="{536671E0-1A12-4354-8C5D-CBD483AD7FDB}"/>
          </ac:picMkLst>
        </pc:picChg>
        <pc:picChg chg="add mod">
          <ac:chgData name="Andrea Lum" userId="89002afe-ac3a-4767-b9c9-147d574dba1b" providerId="ADAL" clId="{76E3B378-21C3-44C2-A32C-AF866008AAFF}" dt="2020-10-08T17:41:35.286" v="331" actId="14100"/>
          <ac:picMkLst>
            <pc:docMk/>
            <pc:sldMk cId="2839785191" sldId="1823"/>
            <ac:picMk id="7" creationId="{DBCE4168-5F47-4C7F-AD87-79F1FB46423A}"/>
          </ac:picMkLst>
        </pc:picChg>
        <pc:picChg chg="mod">
          <ac:chgData name="Andrea Lum" userId="89002afe-ac3a-4767-b9c9-147d574dba1b" providerId="ADAL" clId="{76E3B378-21C3-44C2-A32C-AF866008AAFF}" dt="2020-10-08T17:41:57.338" v="337" actId="1076"/>
          <ac:picMkLst>
            <pc:docMk/>
            <pc:sldMk cId="2839785191" sldId="1823"/>
            <ac:picMk id="8" creationId="{C7A5D88C-E053-47B4-99C5-BA64F26B0D9E}"/>
          </ac:picMkLst>
        </pc:picChg>
        <pc:picChg chg="mod">
          <ac:chgData name="Andrea Lum" userId="89002afe-ac3a-4767-b9c9-147d574dba1b" providerId="ADAL" clId="{76E3B378-21C3-44C2-A32C-AF866008AAFF}" dt="2020-10-08T17:41:29.529" v="328" actId="1076"/>
          <ac:picMkLst>
            <pc:docMk/>
            <pc:sldMk cId="2839785191" sldId="1823"/>
            <ac:picMk id="10" creationId="{54526E44-0D60-49C9-9D46-616DE7D354DD}"/>
          </ac:picMkLst>
        </pc:picChg>
        <pc:picChg chg="del">
          <ac:chgData name="Andrea Lum" userId="89002afe-ac3a-4767-b9c9-147d574dba1b" providerId="ADAL" clId="{76E3B378-21C3-44C2-A32C-AF866008AAFF}" dt="2020-10-08T17:39:49.837" v="307" actId="478"/>
          <ac:picMkLst>
            <pc:docMk/>
            <pc:sldMk cId="2839785191" sldId="1823"/>
            <ac:picMk id="21" creationId="{22CC857D-9C2E-4E1B-8E0F-68BC883B465F}"/>
          </ac:picMkLst>
        </pc:picChg>
        <pc:picChg chg="mod">
          <ac:chgData name="Andrea Lum" userId="89002afe-ac3a-4767-b9c9-147d574dba1b" providerId="ADAL" clId="{76E3B378-21C3-44C2-A32C-AF866008AAFF}" dt="2020-10-08T17:42:54.192" v="417"/>
          <ac:picMkLst>
            <pc:docMk/>
            <pc:sldMk cId="2839785191" sldId="1823"/>
            <ac:picMk id="27" creationId="{00000000-0000-0000-0000-000000000000}"/>
          </ac:picMkLst>
        </pc:picChg>
      </pc:sldChg>
      <pc:sldChg chg="modSp add mod">
        <pc:chgData name="Andrea Lum" userId="89002afe-ac3a-4767-b9c9-147d574dba1b" providerId="ADAL" clId="{76E3B378-21C3-44C2-A32C-AF866008AAFF}" dt="2020-10-08T17:45:58.418" v="457" actId="1076"/>
        <pc:sldMkLst>
          <pc:docMk/>
          <pc:sldMk cId="2752700106" sldId="1824"/>
        </pc:sldMkLst>
        <pc:spChg chg="mod">
          <ac:chgData name="Andrea Lum" userId="89002afe-ac3a-4767-b9c9-147d574dba1b" providerId="ADAL" clId="{76E3B378-21C3-44C2-A32C-AF866008AAFF}" dt="2020-10-08T17:45:45.518" v="438" actId="207"/>
          <ac:spMkLst>
            <pc:docMk/>
            <pc:sldMk cId="2752700106" sldId="1824"/>
            <ac:spMk id="14" creationId="{588E801F-E99F-44B2-8748-10764B7A1801}"/>
          </ac:spMkLst>
        </pc:spChg>
        <pc:spChg chg="mod">
          <ac:chgData name="Andrea Lum" userId="89002afe-ac3a-4767-b9c9-147d574dba1b" providerId="ADAL" clId="{76E3B378-21C3-44C2-A32C-AF866008AAFF}" dt="2020-10-08T17:45:58.418" v="457" actId="1076"/>
          <ac:spMkLst>
            <pc:docMk/>
            <pc:sldMk cId="2752700106" sldId="1824"/>
            <ac:spMk id="16" creationId="{70264EC0-6B3A-4257-B401-8256B1DB39DD}"/>
          </ac:spMkLst>
        </pc:spChg>
        <pc:spChg chg="mod">
          <ac:chgData name="Andrea Lum" userId="89002afe-ac3a-4767-b9c9-147d574dba1b" providerId="ADAL" clId="{76E3B378-21C3-44C2-A32C-AF866008AAFF}" dt="2020-10-08T17:11:58.544" v="207" actId="14100"/>
          <ac:spMkLst>
            <pc:docMk/>
            <pc:sldMk cId="2752700106" sldId="1824"/>
            <ac:spMk id="21" creationId="{76952DB0-758A-4402-9A7C-6D93F90CF939}"/>
          </ac:spMkLst>
        </pc:spChg>
      </pc:sldChg>
      <pc:sldChg chg="modSp add mod">
        <pc:chgData name="Andrea Lum" userId="89002afe-ac3a-4767-b9c9-147d574dba1b" providerId="ADAL" clId="{76E3B378-21C3-44C2-A32C-AF866008AAFF}" dt="2020-10-08T17:46:16.167" v="484" actId="1036"/>
        <pc:sldMkLst>
          <pc:docMk/>
          <pc:sldMk cId="438255978" sldId="1825"/>
        </pc:sldMkLst>
        <pc:spChg chg="mod">
          <ac:chgData name="Andrea Lum" userId="89002afe-ac3a-4767-b9c9-147d574dba1b" providerId="ADAL" clId="{76E3B378-21C3-44C2-A32C-AF866008AAFF}" dt="2020-10-08T17:12:42.718" v="211" actId="207"/>
          <ac:spMkLst>
            <pc:docMk/>
            <pc:sldMk cId="438255978" sldId="1825"/>
            <ac:spMk id="2" creationId="{00000000-0000-0000-0000-000000000000}"/>
          </ac:spMkLst>
        </pc:spChg>
        <pc:spChg chg="mod">
          <ac:chgData name="Andrea Lum" userId="89002afe-ac3a-4767-b9c9-147d574dba1b" providerId="ADAL" clId="{76E3B378-21C3-44C2-A32C-AF866008AAFF}" dt="2020-10-08T17:46:16.167" v="484" actId="1036"/>
          <ac:spMkLst>
            <pc:docMk/>
            <pc:sldMk cId="438255978" sldId="1825"/>
            <ac:spMk id="25" creationId="{813EC6FB-70C9-40A0-B794-495F2A4DA546}"/>
          </ac:spMkLst>
        </pc:spChg>
        <pc:spChg chg="mod">
          <ac:chgData name="Andrea Lum" userId="89002afe-ac3a-4767-b9c9-147d574dba1b" providerId="ADAL" clId="{76E3B378-21C3-44C2-A32C-AF866008AAFF}" dt="2020-10-08T17:46:16.167" v="484" actId="1036"/>
          <ac:spMkLst>
            <pc:docMk/>
            <pc:sldMk cId="438255978" sldId="1825"/>
            <ac:spMk id="26" creationId="{AF6BC606-5055-4647-9517-7F45A9A70807}"/>
          </ac:spMkLst>
        </pc:spChg>
        <pc:spChg chg="mod">
          <ac:chgData name="Andrea Lum" userId="89002afe-ac3a-4767-b9c9-147d574dba1b" providerId="ADAL" clId="{76E3B378-21C3-44C2-A32C-AF866008AAFF}" dt="2020-10-08T17:46:16.167" v="484" actId="1036"/>
          <ac:spMkLst>
            <pc:docMk/>
            <pc:sldMk cId="438255978" sldId="1825"/>
            <ac:spMk id="29" creationId="{F488B6E0-BC4B-409F-8E3D-2C9D91859272}"/>
          </ac:spMkLst>
        </pc:spChg>
        <pc:spChg chg="mod">
          <ac:chgData name="Andrea Lum" userId="89002afe-ac3a-4767-b9c9-147d574dba1b" providerId="ADAL" clId="{76E3B378-21C3-44C2-A32C-AF866008AAFF}" dt="2020-10-08T17:46:16.167" v="484" actId="1036"/>
          <ac:spMkLst>
            <pc:docMk/>
            <pc:sldMk cId="438255978" sldId="1825"/>
            <ac:spMk id="30" creationId="{516BA0F6-9A35-4BDC-8DE5-CE03E195098C}"/>
          </ac:spMkLst>
        </pc:spChg>
        <pc:spChg chg="mod">
          <ac:chgData name="Andrea Lum" userId="89002afe-ac3a-4767-b9c9-147d574dba1b" providerId="ADAL" clId="{76E3B378-21C3-44C2-A32C-AF866008AAFF}" dt="2020-10-08T17:12:54.128" v="213" actId="207"/>
          <ac:spMkLst>
            <pc:docMk/>
            <pc:sldMk cId="438255978" sldId="1825"/>
            <ac:spMk id="34" creationId="{00000000-0000-0000-0000-000000000000}"/>
          </ac:spMkLst>
        </pc:spChg>
        <pc:spChg chg="mod">
          <ac:chgData name="Andrea Lum" userId="89002afe-ac3a-4767-b9c9-147d574dba1b" providerId="ADAL" clId="{76E3B378-21C3-44C2-A32C-AF866008AAFF}" dt="2020-10-08T17:12:54.128" v="213" actId="207"/>
          <ac:spMkLst>
            <pc:docMk/>
            <pc:sldMk cId="438255978" sldId="1825"/>
            <ac:spMk id="36" creationId="{00000000-0000-0000-0000-000000000000}"/>
          </ac:spMkLst>
        </pc:spChg>
        <pc:spChg chg="mod">
          <ac:chgData name="Andrea Lum" userId="89002afe-ac3a-4767-b9c9-147d574dba1b" providerId="ADAL" clId="{76E3B378-21C3-44C2-A32C-AF866008AAFF}" dt="2020-10-08T17:12:54.128" v="213" actId="207"/>
          <ac:spMkLst>
            <pc:docMk/>
            <pc:sldMk cId="438255978" sldId="1825"/>
            <ac:spMk id="37" creationId="{00000000-0000-0000-0000-000000000000}"/>
          </ac:spMkLst>
        </pc:spChg>
        <pc:spChg chg="mod">
          <ac:chgData name="Andrea Lum" userId="89002afe-ac3a-4767-b9c9-147d574dba1b" providerId="ADAL" clId="{76E3B378-21C3-44C2-A32C-AF866008AAFF}" dt="2020-10-08T17:46:16.167" v="484" actId="1036"/>
          <ac:spMkLst>
            <pc:docMk/>
            <pc:sldMk cId="438255978" sldId="1825"/>
            <ac:spMk id="40" creationId="{763C55E0-37C7-46D0-A30B-D06B53F7EFB3}"/>
          </ac:spMkLst>
        </pc:spChg>
        <pc:spChg chg="mod">
          <ac:chgData name="Andrea Lum" userId="89002afe-ac3a-4767-b9c9-147d574dba1b" providerId="ADAL" clId="{76E3B378-21C3-44C2-A32C-AF866008AAFF}" dt="2020-10-08T17:46:16.167" v="484" actId="1036"/>
          <ac:spMkLst>
            <pc:docMk/>
            <pc:sldMk cId="438255978" sldId="1825"/>
            <ac:spMk id="41" creationId="{371D46A9-451B-4FE7-951B-C2ACB88F8AD8}"/>
          </ac:spMkLst>
        </pc:spChg>
        <pc:spChg chg="mod">
          <ac:chgData name="Andrea Lum" userId="89002afe-ac3a-4767-b9c9-147d574dba1b" providerId="ADAL" clId="{76E3B378-21C3-44C2-A32C-AF866008AAFF}" dt="2020-10-08T17:46:16.167" v="484" actId="1036"/>
          <ac:spMkLst>
            <pc:docMk/>
            <pc:sldMk cId="438255978" sldId="1825"/>
            <ac:spMk id="43" creationId="{BB028BC5-6C04-420F-82D6-915EA31CD7E5}"/>
          </ac:spMkLst>
        </pc:spChg>
        <pc:spChg chg="mod">
          <ac:chgData name="Andrea Lum" userId="89002afe-ac3a-4767-b9c9-147d574dba1b" providerId="ADAL" clId="{76E3B378-21C3-44C2-A32C-AF866008AAFF}" dt="2020-10-08T17:46:16.167" v="484" actId="1036"/>
          <ac:spMkLst>
            <pc:docMk/>
            <pc:sldMk cId="438255978" sldId="1825"/>
            <ac:spMk id="44" creationId="{A49884A2-1712-4C7D-A4B6-69564DB80700}"/>
          </ac:spMkLst>
        </pc:spChg>
        <pc:spChg chg="mod">
          <ac:chgData name="Andrea Lum" userId="89002afe-ac3a-4767-b9c9-147d574dba1b" providerId="ADAL" clId="{76E3B378-21C3-44C2-A32C-AF866008AAFF}" dt="2020-10-08T17:46:16.167" v="484" actId="1036"/>
          <ac:spMkLst>
            <pc:docMk/>
            <pc:sldMk cId="438255978" sldId="1825"/>
            <ac:spMk id="49" creationId="{F8BED35C-442C-4B53-821D-25690AAA90DE}"/>
          </ac:spMkLst>
        </pc:spChg>
        <pc:spChg chg="mod">
          <ac:chgData name="Andrea Lum" userId="89002afe-ac3a-4767-b9c9-147d574dba1b" providerId="ADAL" clId="{76E3B378-21C3-44C2-A32C-AF866008AAFF}" dt="2020-10-08T17:46:16.167" v="484" actId="1036"/>
          <ac:spMkLst>
            <pc:docMk/>
            <pc:sldMk cId="438255978" sldId="1825"/>
            <ac:spMk id="51" creationId="{21AFAA32-65C8-4497-B2F9-AF8BBB46F05F}"/>
          </ac:spMkLst>
        </pc:spChg>
        <pc:picChg chg="mod">
          <ac:chgData name="Andrea Lum" userId="89002afe-ac3a-4767-b9c9-147d574dba1b" providerId="ADAL" clId="{76E3B378-21C3-44C2-A32C-AF866008AAFF}" dt="2020-10-08T17:13:11.534" v="214"/>
          <ac:picMkLst>
            <pc:docMk/>
            <pc:sldMk cId="438255978" sldId="1825"/>
            <ac:picMk id="24" creationId="{ECD00B17-AEC4-48A5-AB31-D08BEFEC3376}"/>
          </ac:picMkLst>
        </pc:picChg>
      </pc:sldChg>
      <pc:sldChg chg="addSp delSp modSp add mod modAnim">
        <pc:chgData name="Andrea Lum" userId="89002afe-ac3a-4767-b9c9-147d574dba1b" providerId="ADAL" clId="{76E3B378-21C3-44C2-A32C-AF866008AAFF}" dt="2020-10-08T18:00:52.641" v="774"/>
        <pc:sldMkLst>
          <pc:docMk/>
          <pc:sldMk cId="2686705388" sldId="1826"/>
        </pc:sldMkLst>
        <pc:spChg chg="add mod">
          <ac:chgData name="Andrea Lum" userId="89002afe-ac3a-4767-b9c9-147d574dba1b" providerId="ADAL" clId="{76E3B378-21C3-44C2-A32C-AF866008AAFF}" dt="2020-10-08T17:52:47.353" v="695" actId="1076"/>
          <ac:spMkLst>
            <pc:docMk/>
            <pc:sldMk cId="2686705388" sldId="1826"/>
            <ac:spMk id="3" creationId="{6092C4F5-DB83-49B6-AE98-3F0BD9AAE18D}"/>
          </ac:spMkLst>
        </pc:spChg>
        <pc:spChg chg="mod">
          <ac:chgData name="Andrea Lum" userId="89002afe-ac3a-4767-b9c9-147d574dba1b" providerId="ADAL" clId="{76E3B378-21C3-44C2-A32C-AF866008AAFF}" dt="2020-10-08T17:59:56.165" v="768" actId="1076"/>
          <ac:spMkLst>
            <pc:docMk/>
            <pc:sldMk cId="2686705388" sldId="1826"/>
            <ac:spMk id="4" creationId="{E660193F-0153-4F9E-BB58-48A9EA6B60FA}"/>
          </ac:spMkLst>
        </pc:spChg>
        <pc:spChg chg="del">
          <ac:chgData name="Andrea Lum" userId="89002afe-ac3a-4767-b9c9-147d574dba1b" providerId="ADAL" clId="{76E3B378-21C3-44C2-A32C-AF866008AAFF}" dt="2020-10-08T17:47:05.118" v="508" actId="478"/>
          <ac:spMkLst>
            <pc:docMk/>
            <pc:sldMk cId="2686705388" sldId="1826"/>
            <ac:spMk id="7" creationId="{F30386C7-FA67-439D-97A3-EC253B57188D}"/>
          </ac:spMkLst>
        </pc:spChg>
        <pc:spChg chg="del">
          <ac:chgData name="Andrea Lum" userId="89002afe-ac3a-4767-b9c9-147d574dba1b" providerId="ADAL" clId="{76E3B378-21C3-44C2-A32C-AF866008AAFF}" dt="2020-10-08T17:46:44.459" v="503" actId="478"/>
          <ac:spMkLst>
            <pc:docMk/>
            <pc:sldMk cId="2686705388" sldId="1826"/>
            <ac:spMk id="8" creationId="{D836004E-5BBE-4C58-A20B-B23B0C2285D5}"/>
          </ac:spMkLst>
        </pc:spChg>
        <pc:spChg chg="add mod">
          <ac:chgData name="Andrea Lum" userId="89002afe-ac3a-4767-b9c9-147d574dba1b" providerId="ADAL" clId="{76E3B378-21C3-44C2-A32C-AF866008AAFF}" dt="2020-10-08T17:52:47.353" v="695" actId="1076"/>
          <ac:spMkLst>
            <pc:docMk/>
            <pc:sldMk cId="2686705388" sldId="1826"/>
            <ac:spMk id="9" creationId="{509FC50B-2DDF-4B5D-9F4D-A9857FE3146C}"/>
          </ac:spMkLst>
        </pc:spChg>
        <pc:spChg chg="add mod">
          <ac:chgData name="Andrea Lum" userId="89002afe-ac3a-4767-b9c9-147d574dba1b" providerId="ADAL" clId="{76E3B378-21C3-44C2-A32C-AF866008AAFF}" dt="2020-10-08T17:52:47.353" v="695" actId="1076"/>
          <ac:spMkLst>
            <pc:docMk/>
            <pc:sldMk cId="2686705388" sldId="1826"/>
            <ac:spMk id="15" creationId="{E9F97F59-BB1D-4416-94C8-803D3818CC04}"/>
          </ac:spMkLst>
        </pc:spChg>
        <pc:spChg chg="add mod">
          <ac:chgData name="Andrea Lum" userId="89002afe-ac3a-4767-b9c9-147d574dba1b" providerId="ADAL" clId="{76E3B378-21C3-44C2-A32C-AF866008AAFF}" dt="2020-10-08T17:52:47.353" v="695" actId="1076"/>
          <ac:spMkLst>
            <pc:docMk/>
            <pc:sldMk cId="2686705388" sldId="1826"/>
            <ac:spMk id="16" creationId="{BD45E8E9-309C-43E7-8CFC-B4F857E64B31}"/>
          </ac:spMkLst>
        </pc:spChg>
        <pc:spChg chg="del">
          <ac:chgData name="Andrea Lum" userId="89002afe-ac3a-4767-b9c9-147d574dba1b" providerId="ADAL" clId="{76E3B378-21C3-44C2-A32C-AF866008AAFF}" dt="2020-10-08T17:47:04.346" v="507" actId="478"/>
          <ac:spMkLst>
            <pc:docMk/>
            <pc:sldMk cId="2686705388" sldId="1826"/>
            <ac:spMk id="28" creationId="{1E99F091-B506-4651-A8A8-58C87BAB2A95}"/>
          </ac:spMkLst>
        </pc:spChg>
        <pc:spChg chg="del">
          <ac:chgData name="Andrea Lum" userId="89002afe-ac3a-4767-b9c9-147d574dba1b" providerId="ADAL" clId="{76E3B378-21C3-44C2-A32C-AF866008AAFF}" dt="2020-10-08T17:46:42.245" v="501" actId="478"/>
          <ac:spMkLst>
            <pc:docMk/>
            <pc:sldMk cId="2686705388" sldId="1826"/>
            <ac:spMk id="29" creationId="{2CF2A7F2-FB44-42FD-B38D-A1848BDB645A}"/>
          </ac:spMkLst>
        </pc:spChg>
        <pc:spChg chg="mod">
          <ac:chgData name="Andrea Lum" userId="89002afe-ac3a-4767-b9c9-147d574dba1b" providerId="ADAL" clId="{76E3B378-21C3-44C2-A32C-AF866008AAFF}" dt="2020-10-08T17:58:23.944" v="742" actId="1076"/>
          <ac:spMkLst>
            <pc:docMk/>
            <pc:sldMk cId="2686705388" sldId="1826"/>
            <ac:spMk id="30" creationId="{F1A511D6-C850-4E40-BE73-439E20905B5F}"/>
          </ac:spMkLst>
        </pc:spChg>
        <pc:spChg chg="mod">
          <ac:chgData name="Andrea Lum" userId="89002afe-ac3a-4767-b9c9-147d574dba1b" providerId="ADAL" clId="{76E3B378-21C3-44C2-A32C-AF866008AAFF}" dt="2020-10-08T17:46:28.877" v="500" actId="1076"/>
          <ac:spMkLst>
            <pc:docMk/>
            <pc:sldMk cId="2686705388" sldId="1826"/>
            <ac:spMk id="31" creationId="{6213D09D-9A07-4238-9269-4116D433713E}"/>
          </ac:spMkLst>
        </pc:spChg>
        <pc:picChg chg="add mod">
          <ac:chgData name="Andrea Lum" userId="89002afe-ac3a-4767-b9c9-147d574dba1b" providerId="ADAL" clId="{76E3B378-21C3-44C2-A32C-AF866008AAFF}" dt="2020-10-08T17:52:30.634" v="691" actId="1037"/>
          <ac:picMkLst>
            <pc:docMk/>
            <pc:sldMk cId="2686705388" sldId="1826"/>
            <ac:picMk id="5" creationId="{DDF75D56-94E4-466F-838A-572473A23017}"/>
          </ac:picMkLst>
        </pc:picChg>
        <pc:picChg chg="del">
          <ac:chgData name="Andrea Lum" userId="89002afe-ac3a-4767-b9c9-147d574dba1b" providerId="ADAL" clId="{76E3B378-21C3-44C2-A32C-AF866008AAFF}" dt="2020-10-08T17:46:43.129" v="502" actId="478"/>
          <ac:picMkLst>
            <pc:docMk/>
            <pc:sldMk cId="2686705388" sldId="1826"/>
            <ac:picMk id="10" creationId="{4AC9B06B-DD56-496C-9E94-AC21925BC80C}"/>
          </ac:picMkLst>
        </pc:picChg>
        <pc:picChg chg="del mod">
          <ac:chgData name="Andrea Lum" userId="89002afe-ac3a-4767-b9c9-147d574dba1b" providerId="ADAL" clId="{76E3B378-21C3-44C2-A32C-AF866008AAFF}" dt="2020-10-08T17:47:50.745" v="562" actId="478"/>
          <ac:picMkLst>
            <pc:docMk/>
            <pc:sldMk cId="2686705388" sldId="1826"/>
            <ac:picMk id="11" creationId="{5A08EB4F-1A21-4435-B1D8-3716B865AB4F}"/>
          </ac:picMkLst>
        </pc:picChg>
        <pc:picChg chg="del">
          <ac:chgData name="Andrea Lum" userId="89002afe-ac3a-4767-b9c9-147d574dba1b" providerId="ADAL" clId="{76E3B378-21C3-44C2-A32C-AF866008AAFF}" dt="2020-10-08T17:47:03.508" v="506" actId="478"/>
          <ac:picMkLst>
            <pc:docMk/>
            <pc:sldMk cId="2686705388" sldId="1826"/>
            <ac:picMk id="12" creationId="{414D174F-B615-42B5-B24F-CAB2AA641ED0}"/>
          </ac:picMkLst>
        </pc:picChg>
        <pc:picChg chg="add mod">
          <ac:chgData name="Andrea Lum" userId="89002afe-ac3a-4767-b9c9-147d574dba1b" providerId="ADAL" clId="{76E3B378-21C3-44C2-A32C-AF866008AAFF}" dt="2020-10-08T17:52:30.634" v="691" actId="1037"/>
          <ac:picMkLst>
            <pc:docMk/>
            <pc:sldMk cId="2686705388" sldId="1826"/>
            <ac:picMk id="35" creationId="{43988151-FB10-4F3B-9F11-8C910DD92D8E}"/>
          </ac:picMkLst>
        </pc:picChg>
        <pc:picChg chg="add del mod">
          <ac:chgData name="Andrea Lum" userId="89002afe-ac3a-4767-b9c9-147d574dba1b" providerId="ADAL" clId="{76E3B378-21C3-44C2-A32C-AF866008AAFF}" dt="2020-10-08T17:58:25.098" v="743" actId="478"/>
          <ac:picMkLst>
            <pc:docMk/>
            <pc:sldMk cId="2686705388" sldId="1826"/>
            <ac:picMk id="37" creationId="{1C417392-E800-4A4F-B26D-FC33CE850B97}"/>
          </ac:picMkLst>
        </pc:picChg>
        <pc:picChg chg="add mod">
          <ac:chgData name="Andrea Lum" userId="89002afe-ac3a-4767-b9c9-147d574dba1b" providerId="ADAL" clId="{76E3B378-21C3-44C2-A32C-AF866008AAFF}" dt="2020-10-08T18:00:31.419" v="773" actId="1076"/>
          <ac:picMkLst>
            <pc:docMk/>
            <pc:sldMk cId="2686705388" sldId="1826"/>
            <ac:picMk id="39" creationId="{DDBE5DFC-B3A9-4ACF-B9FD-1F596B91589B}"/>
          </ac:picMkLst>
        </pc:picChg>
      </pc:sldChg>
      <pc:sldChg chg="modSp add mod">
        <pc:chgData name="Andrea Lum" userId="89002afe-ac3a-4767-b9c9-147d574dba1b" providerId="ADAL" clId="{76E3B378-21C3-44C2-A32C-AF866008AAFF}" dt="2020-10-08T17:38:40.621" v="294" actId="207"/>
        <pc:sldMkLst>
          <pc:docMk/>
          <pc:sldMk cId="3671302202" sldId="1827"/>
        </pc:sldMkLst>
        <pc:spChg chg="mod">
          <ac:chgData name="Andrea Lum" userId="89002afe-ac3a-4767-b9c9-147d574dba1b" providerId="ADAL" clId="{76E3B378-21C3-44C2-A32C-AF866008AAFF}" dt="2020-10-08T17:38:40.621" v="294" actId="207"/>
          <ac:spMkLst>
            <pc:docMk/>
            <pc:sldMk cId="3671302202" sldId="1827"/>
            <ac:spMk id="10" creationId="{65D684DF-3737-4B0C-8196-3158F0062EF1}"/>
          </ac:spMkLst>
        </pc:spChg>
        <pc:picChg chg="mod">
          <ac:chgData name="Andrea Lum" userId="89002afe-ac3a-4767-b9c9-147d574dba1b" providerId="ADAL" clId="{76E3B378-21C3-44C2-A32C-AF866008AAFF}" dt="2020-10-08T17:38:33.651" v="292" actId="1076"/>
          <ac:picMkLst>
            <pc:docMk/>
            <pc:sldMk cId="3671302202" sldId="1827"/>
            <ac:picMk id="9" creationId="{8A0D4FFB-8DB2-458A-8C4A-302C1083EB9F}"/>
          </ac:picMkLst>
        </pc:picChg>
        <pc:cxnChg chg="mod">
          <ac:chgData name="Andrea Lum" userId="89002afe-ac3a-4767-b9c9-147d574dba1b" providerId="ADAL" clId="{76E3B378-21C3-44C2-A32C-AF866008AAFF}" dt="2020-10-08T17:38:27.269" v="290" actId="208"/>
          <ac:cxnSpMkLst>
            <pc:docMk/>
            <pc:sldMk cId="3671302202" sldId="1827"/>
            <ac:cxnSpMk id="12" creationId="{00000000-0000-0000-0000-000000000000}"/>
          </ac:cxnSpMkLst>
        </pc:cxnChg>
      </pc:sldChg>
      <pc:sldChg chg="delSp modSp add mod">
        <pc:chgData name="Andrea Lum" userId="89002afe-ac3a-4767-b9c9-147d574dba1b" providerId="ADAL" clId="{76E3B378-21C3-44C2-A32C-AF866008AAFF}" dt="2020-10-08T16:50:11.576" v="40" actId="1076"/>
        <pc:sldMkLst>
          <pc:docMk/>
          <pc:sldMk cId="3976436203" sldId="1828"/>
        </pc:sldMkLst>
        <pc:spChg chg="mod">
          <ac:chgData name="Andrea Lum" userId="89002afe-ac3a-4767-b9c9-147d574dba1b" providerId="ADAL" clId="{76E3B378-21C3-44C2-A32C-AF866008AAFF}" dt="2020-10-08T16:50:11.576" v="40" actId="1076"/>
          <ac:spMkLst>
            <pc:docMk/>
            <pc:sldMk cId="3976436203" sldId="1828"/>
            <ac:spMk id="8" creationId="{00000000-0000-0000-0000-000000000000}"/>
          </ac:spMkLst>
        </pc:spChg>
        <pc:spChg chg="mod">
          <ac:chgData name="Andrea Lum" userId="89002afe-ac3a-4767-b9c9-147d574dba1b" providerId="ADAL" clId="{76E3B378-21C3-44C2-A32C-AF866008AAFF}" dt="2020-10-08T16:48:48.618" v="24" actId="12"/>
          <ac:spMkLst>
            <pc:docMk/>
            <pc:sldMk cId="3976436203" sldId="1828"/>
            <ac:spMk id="44" creationId="{00000000-0000-0000-0000-000000000000}"/>
          </ac:spMkLst>
        </pc:spChg>
        <pc:picChg chg="del mod">
          <ac:chgData name="Andrea Lum" userId="89002afe-ac3a-4767-b9c9-147d574dba1b" providerId="ADAL" clId="{76E3B378-21C3-44C2-A32C-AF866008AAFF}" dt="2020-10-08T16:49:39.807" v="31" actId="478"/>
          <ac:picMkLst>
            <pc:docMk/>
            <pc:sldMk cId="3976436203" sldId="1828"/>
            <ac:picMk id="9" creationId="{8A0D4FFB-8DB2-458A-8C4A-302C1083EB9F}"/>
          </ac:picMkLst>
        </pc:picChg>
        <pc:cxnChg chg="mod">
          <ac:chgData name="Andrea Lum" userId="89002afe-ac3a-4767-b9c9-147d574dba1b" providerId="ADAL" clId="{76E3B378-21C3-44C2-A32C-AF866008AAFF}" dt="2020-10-08T16:48:02.126" v="21" actId="208"/>
          <ac:cxnSpMkLst>
            <pc:docMk/>
            <pc:sldMk cId="3976436203" sldId="1828"/>
            <ac:cxnSpMk id="12" creationId="{00000000-0000-0000-0000-000000000000}"/>
          </ac:cxnSpMkLst>
        </pc:cxnChg>
      </pc:sldChg>
      <pc:sldChg chg="addSp modSp add del mod">
        <pc:chgData name="Andrea Lum" userId="89002afe-ac3a-4767-b9c9-147d574dba1b" providerId="ADAL" clId="{76E3B378-21C3-44C2-A32C-AF866008AAFF}" dt="2020-10-08T17:55:36.817" v="708" actId="47"/>
        <pc:sldMkLst>
          <pc:docMk/>
          <pc:sldMk cId="2799774971" sldId="1843"/>
        </pc:sldMkLst>
        <pc:picChg chg="add mod modCrop">
          <ac:chgData name="Andrea Lum" userId="89002afe-ac3a-4767-b9c9-147d574dba1b" providerId="ADAL" clId="{76E3B378-21C3-44C2-A32C-AF866008AAFF}" dt="2020-10-08T17:55:22.027" v="705" actId="1076"/>
          <ac:picMkLst>
            <pc:docMk/>
            <pc:sldMk cId="2799774971" sldId="1843"/>
            <ac:picMk id="2" creationId="{BDDEEF55-AD5D-4795-8225-BBE3217F0CC5}"/>
          </ac:picMkLst>
        </pc:picChg>
      </pc:sldChg>
      <pc:sldChg chg="modSp add mod">
        <pc:chgData name="Andrea Lum" userId="89002afe-ac3a-4767-b9c9-147d574dba1b" providerId="ADAL" clId="{76E3B378-21C3-44C2-A32C-AF866008AAFF}" dt="2020-10-08T16:53:38.086" v="68" actId="207"/>
        <pc:sldMkLst>
          <pc:docMk/>
          <pc:sldMk cId="233661426" sldId="1977"/>
        </pc:sldMkLst>
        <pc:spChg chg="mod">
          <ac:chgData name="Andrea Lum" userId="89002afe-ac3a-4767-b9c9-147d574dba1b" providerId="ADAL" clId="{76E3B378-21C3-44C2-A32C-AF866008AAFF}" dt="2020-10-08T16:53:38.086" v="68" actId="207"/>
          <ac:spMkLst>
            <pc:docMk/>
            <pc:sldMk cId="233661426" sldId="1977"/>
            <ac:spMk id="3" creationId="{5372E2D2-860D-43E4-BB33-2A3784CC6677}"/>
          </ac:spMkLst>
        </pc:spChg>
        <pc:spChg chg="mod">
          <ac:chgData name="Andrea Lum" userId="89002afe-ac3a-4767-b9c9-147d574dba1b" providerId="ADAL" clId="{76E3B378-21C3-44C2-A32C-AF866008AAFF}" dt="2020-10-08T16:53:27.536" v="66" actId="12"/>
          <ac:spMkLst>
            <pc:docMk/>
            <pc:sldMk cId="233661426" sldId="1977"/>
            <ac:spMk id="6" creationId="{34B9FF49-472F-4335-AD2E-367B924275B0}"/>
          </ac:spMkLst>
        </pc:spChg>
        <pc:spChg chg="mod">
          <ac:chgData name="Andrea Lum" userId="89002afe-ac3a-4767-b9c9-147d574dba1b" providerId="ADAL" clId="{76E3B378-21C3-44C2-A32C-AF866008AAFF}" dt="2020-10-08T16:53:21.541" v="65" actId="207"/>
          <ac:spMkLst>
            <pc:docMk/>
            <pc:sldMk cId="233661426" sldId="1977"/>
            <ac:spMk id="27" creationId="{00000000-0000-0000-0000-000000000000}"/>
          </ac:spMkLst>
        </pc:spChg>
        <pc:picChg chg="mod">
          <ac:chgData name="Andrea Lum" userId="89002afe-ac3a-4767-b9c9-147d574dba1b" providerId="ADAL" clId="{76E3B378-21C3-44C2-A32C-AF866008AAFF}" dt="2020-10-08T16:53:34.783" v="67"/>
          <ac:picMkLst>
            <pc:docMk/>
            <pc:sldMk cId="233661426" sldId="1977"/>
            <ac:picMk id="11" creationId="{00000000-0000-0000-0000-000000000000}"/>
          </ac:picMkLst>
        </pc:picChg>
      </pc:sldChg>
      <pc:sldChg chg="modSp add mod">
        <pc:chgData name="Andrea Lum" userId="89002afe-ac3a-4767-b9c9-147d574dba1b" providerId="ADAL" clId="{76E3B378-21C3-44C2-A32C-AF866008AAFF}" dt="2020-10-08T17:43:36.823" v="432" actId="207"/>
        <pc:sldMkLst>
          <pc:docMk/>
          <pc:sldMk cId="3089103798" sldId="1979"/>
        </pc:sldMkLst>
        <pc:spChg chg="mod">
          <ac:chgData name="Andrea Lum" userId="89002afe-ac3a-4767-b9c9-147d574dba1b" providerId="ADAL" clId="{76E3B378-21C3-44C2-A32C-AF866008AAFF}" dt="2020-10-08T17:43:36.823" v="432" actId="207"/>
          <ac:spMkLst>
            <pc:docMk/>
            <pc:sldMk cId="3089103798" sldId="1979"/>
            <ac:spMk id="4" creationId="{92F136F4-2724-41E5-8176-BD5595490ACC}"/>
          </ac:spMkLst>
        </pc:spChg>
        <pc:picChg chg="mod">
          <ac:chgData name="Andrea Lum" userId="89002afe-ac3a-4767-b9c9-147d574dba1b" providerId="ADAL" clId="{76E3B378-21C3-44C2-A32C-AF866008AAFF}" dt="2020-10-08T16:59:33.902" v="162"/>
          <ac:picMkLst>
            <pc:docMk/>
            <pc:sldMk cId="3089103798" sldId="1979"/>
            <ac:picMk id="6" creationId="{99C9244E-FF75-4E37-8362-F83D79A567E3}"/>
          </ac:picMkLst>
        </pc:picChg>
      </pc:sldChg>
      <pc:sldChg chg="modSp add mod">
        <pc:chgData name="Andrea Lum" userId="89002afe-ac3a-4767-b9c9-147d574dba1b" providerId="ADAL" clId="{76E3B378-21C3-44C2-A32C-AF866008AAFF}" dt="2020-10-08T17:14:23.222" v="224" actId="208"/>
        <pc:sldMkLst>
          <pc:docMk/>
          <pc:sldMk cId="1570340097" sldId="8503"/>
        </pc:sldMkLst>
        <pc:spChg chg="mod">
          <ac:chgData name="Andrea Lum" userId="89002afe-ac3a-4767-b9c9-147d574dba1b" providerId="ADAL" clId="{76E3B378-21C3-44C2-A32C-AF866008AAFF}" dt="2020-10-08T17:14:23.222" v="224" actId="208"/>
          <ac:spMkLst>
            <pc:docMk/>
            <pc:sldMk cId="1570340097" sldId="8503"/>
            <ac:spMk id="4" creationId="{4CD4F7FE-CF88-4EDE-8D5D-18733FF48FED}"/>
          </ac:spMkLst>
        </pc:spChg>
        <pc:spChg chg="mod">
          <ac:chgData name="Andrea Lum" userId="89002afe-ac3a-4767-b9c9-147d574dba1b" providerId="ADAL" clId="{76E3B378-21C3-44C2-A32C-AF866008AAFF}" dt="2020-10-08T17:14:23.222" v="224" actId="208"/>
          <ac:spMkLst>
            <pc:docMk/>
            <pc:sldMk cId="1570340097" sldId="8503"/>
            <ac:spMk id="5" creationId="{981A7F37-0BDE-415D-925D-4D2390F1B187}"/>
          </ac:spMkLst>
        </pc:spChg>
        <pc:spChg chg="mod">
          <ac:chgData name="Andrea Lum" userId="89002afe-ac3a-4767-b9c9-147d574dba1b" providerId="ADAL" clId="{76E3B378-21C3-44C2-A32C-AF866008AAFF}" dt="2020-10-08T17:14:23.222" v="224" actId="208"/>
          <ac:spMkLst>
            <pc:docMk/>
            <pc:sldMk cId="1570340097" sldId="8503"/>
            <ac:spMk id="6" creationId="{01A4F76C-234E-4371-AB7A-FBCCB8811F92}"/>
          </ac:spMkLst>
        </pc:spChg>
        <pc:spChg chg="mod">
          <ac:chgData name="Andrea Lum" userId="89002afe-ac3a-4767-b9c9-147d574dba1b" providerId="ADAL" clId="{76E3B378-21C3-44C2-A32C-AF866008AAFF}" dt="2020-10-08T17:14:23.222" v="224" actId="208"/>
          <ac:spMkLst>
            <pc:docMk/>
            <pc:sldMk cId="1570340097" sldId="8503"/>
            <ac:spMk id="7" creationId="{DACFB5D5-94A4-4EF5-99D4-5A277C6471CF}"/>
          </ac:spMkLst>
        </pc:spChg>
        <pc:spChg chg="mod">
          <ac:chgData name="Andrea Lum" userId="89002afe-ac3a-4767-b9c9-147d574dba1b" providerId="ADAL" clId="{76E3B378-21C3-44C2-A32C-AF866008AAFF}" dt="2020-10-08T17:14:09.085" v="220" actId="207"/>
          <ac:spMkLst>
            <pc:docMk/>
            <pc:sldMk cId="1570340097" sldId="8503"/>
            <ac:spMk id="9" creationId="{1A56C479-3A5C-4731-B444-825CB5A9A1B7}"/>
          </ac:spMkLst>
        </pc:spChg>
        <pc:spChg chg="mod">
          <ac:chgData name="Andrea Lum" userId="89002afe-ac3a-4767-b9c9-147d574dba1b" providerId="ADAL" clId="{76E3B378-21C3-44C2-A32C-AF866008AAFF}" dt="2020-10-08T17:14:11.521" v="221" actId="207"/>
          <ac:spMkLst>
            <pc:docMk/>
            <pc:sldMk cId="1570340097" sldId="8503"/>
            <ac:spMk id="10" creationId="{0A322BF7-2E57-492B-B029-D46B20763FF8}"/>
          </ac:spMkLst>
        </pc:spChg>
        <pc:spChg chg="mod">
          <ac:chgData name="Andrea Lum" userId="89002afe-ac3a-4767-b9c9-147d574dba1b" providerId="ADAL" clId="{76E3B378-21C3-44C2-A32C-AF866008AAFF}" dt="2020-10-08T17:14:13.619" v="222" actId="207"/>
          <ac:spMkLst>
            <pc:docMk/>
            <pc:sldMk cId="1570340097" sldId="8503"/>
            <ac:spMk id="11" creationId="{7D68DF26-42EF-4DBA-B9BD-55AAA5B44BF5}"/>
          </ac:spMkLst>
        </pc:spChg>
        <pc:spChg chg="mod">
          <ac:chgData name="Andrea Lum" userId="89002afe-ac3a-4767-b9c9-147d574dba1b" providerId="ADAL" clId="{76E3B378-21C3-44C2-A32C-AF866008AAFF}" dt="2020-10-08T17:14:15.763" v="223" actId="207"/>
          <ac:spMkLst>
            <pc:docMk/>
            <pc:sldMk cId="1570340097" sldId="8503"/>
            <ac:spMk id="12" creationId="{652CF472-9D98-4DD6-86F5-E8FEDD72029D}"/>
          </ac:spMkLst>
        </pc:spChg>
      </pc:sldChg>
      <pc:sldChg chg="modSp add mod">
        <pc:chgData name="Andrea Lum" userId="89002afe-ac3a-4767-b9c9-147d574dba1b" providerId="ADAL" clId="{76E3B378-21C3-44C2-A32C-AF866008AAFF}" dt="2020-10-08T17:15:31.009" v="245"/>
        <pc:sldMkLst>
          <pc:docMk/>
          <pc:sldMk cId="3858281150" sldId="8757"/>
        </pc:sldMkLst>
        <pc:spChg chg="mod">
          <ac:chgData name="Andrea Lum" userId="89002afe-ac3a-4767-b9c9-147d574dba1b" providerId="ADAL" clId="{76E3B378-21C3-44C2-A32C-AF866008AAFF}" dt="2020-10-08T14:18:53.546" v="2" actId="27636"/>
          <ac:spMkLst>
            <pc:docMk/>
            <pc:sldMk cId="3858281150" sldId="8757"/>
            <ac:spMk id="6" creationId="{FACC93A4-8EEF-E140-A2E6-D545C52C88CA}"/>
          </ac:spMkLst>
        </pc:spChg>
        <pc:spChg chg="mod">
          <ac:chgData name="Andrea Lum" userId="89002afe-ac3a-4767-b9c9-147d574dba1b" providerId="ADAL" clId="{76E3B378-21C3-44C2-A32C-AF866008AAFF}" dt="2020-10-08T16:57:44.238" v="145" actId="207"/>
          <ac:spMkLst>
            <pc:docMk/>
            <pc:sldMk cId="3858281150" sldId="8757"/>
            <ac:spMk id="9" creationId="{A78EA327-069C-7548-9480-F07B56AAF362}"/>
          </ac:spMkLst>
        </pc:spChg>
        <pc:spChg chg="mod">
          <ac:chgData name="Andrea Lum" userId="89002afe-ac3a-4767-b9c9-147d574dba1b" providerId="ADAL" clId="{76E3B378-21C3-44C2-A32C-AF866008AAFF}" dt="2020-10-08T16:58:39.213" v="155" actId="207"/>
          <ac:spMkLst>
            <pc:docMk/>
            <pc:sldMk cId="3858281150" sldId="8757"/>
            <ac:spMk id="10" creationId="{54FE9484-E0B8-114A-938C-DB4AF8C9E2CB}"/>
          </ac:spMkLst>
        </pc:spChg>
        <pc:spChg chg="mod">
          <ac:chgData name="Andrea Lum" userId="89002afe-ac3a-4767-b9c9-147d574dba1b" providerId="ADAL" clId="{76E3B378-21C3-44C2-A32C-AF866008AAFF}" dt="2020-10-08T16:59:00.390" v="159" actId="207"/>
          <ac:spMkLst>
            <pc:docMk/>
            <pc:sldMk cId="3858281150" sldId="8757"/>
            <ac:spMk id="14" creationId="{5FDC3C50-1148-774F-BDE1-5038904DCB29}"/>
          </ac:spMkLst>
        </pc:spChg>
        <pc:spChg chg="mod">
          <ac:chgData name="Andrea Lum" userId="89002afe-ac3a-4767-b9c9-147d574dba1b" providerId="ADAL" clId="{76E3B378-21C3-44C2-A32C-AF866008AAFF}" dt="2020-10-08T16:58:43.844" v="156" actId="207"/>
          <ac:spMkLst>
            <pc:docMk/>
            <pc:sldMk cId="3858281150" sldId="8757"/>
            <ac:spMk id="15" creationId="{92FD75E3-7EDE-AE4C-90A0-764F204C58A8}"/>
          </ac:spMkLst>
        </pc:spChg>
        <pc:spChg chg="mod">
          <ac:chgData name="Andrea Lum" userId="89002afe-ac3a-4767-b9c9-147d574dba1b" providerId="ADAL" clId="{76E3B378-21C3-44C2-A32C-AF866008AAFF}" dt="2020-10-08T16:58:43.844" v="156" actId="207"/>
          <ac:spMkLst>
            <pc:docMk/>
            <pc:sldMk cId="3858281150" sldId="8757"/>
            <ac:spMk id="16" creationId="{F23B2447-71FE-C942-A975-0530CA288B47}"/>
          </ac:spMkLst>
        </pc:spChg>
        <pc:spChg chg="mod">
          <ac:chgData name="Andrea Lum" userId="89002afe-ac3a-4767-b9c9-147d574dba1b" providerId="ADAL" clId="{76E3B378-21C3-44C2-A32C-AF866008AAFF}" dt="2020-10-08T16:58:43.844" v="156" actId="207"/>
          <ac:spMkLst>
            <pc:docMk/>
            <pc:sldMk cId="3858281150" sldId="8757"/>
            <ac:spMk id="17" creationId="{A96AB2DC-6B59-4346-9788-8E469557400F}"/>
          </ac:spMkLst>
        </pc:spChg>
        <pc:graphicFrameChg chg="mod modGraphic">
          <ac:chgData name="Andrea Lum" userId="89002afe-ac3a-4767-b9c9-147d574dba1b" providerId="ADAL" clId="{76E3B378-21C3-44C2-A32C-AF866008AAFF}" dt="2020-10-08T17:15:31.009" v="245"/>
          <ac:graphicFrameMkLst>
            <pc:docMk/>
            <pc:sldMk cId="3858281150" sldId="8757"/>
            <ac:graphicFrameMk id="7" creationId="{81D35829-6D36-5D4E-BC6A-26C3ACF10904}"/>
          </ac:graphicFrameMkLst>
        </pc:graphicFrameChg>
        <pc:cxnChg chg="mod">
          <ac:chgData name="Andrea Lum" userId="89002afe-ac3a-4767-b9c9-147d574dba1b" providerId="ADAL" clId="{76E3B378-21C3-44C2-A32C-AF866008AAFF}" dt="2020-10-08T16:58:51.481" v="157" actId="208"/>
          <ac:cxnSpMkLst>
            <pc:docMk/>
            <pc:sldMk cId="3858281150" sldId="8757"/>
            <ac:cxnSpMk id="12" creationId="{0C7D1508-1E65-8E49-B001-8A510F7CF284}"/>
          </ac:cxnSpMkLst>
        </pc:cxnChg>
        <pc:cxnChg chg="mod">
          <ac:chgData name="Andrea Lum" userId="89002afe-ac3a-4767-b9c9-147d574dba1b" providerId="ADAL" clId="{76E3B378-21C3-44C2-A32C-AF866008AAFF}" dt="2020-10-08T16:58:51.481" v="157" actId="208"/>
          <ac:cxnSpMkLst>
            <pc:docMk/>
            <pc:sldMk cId="3858281150" sldId="8757"/>
            <ac:cxnSpMk id="13" creationId="{9B06E69A-0695-7845-BA22-D6C579D68203}"/>
          </ac:cxnSpMkLst>
        </pc:cxnChg>
        <pc:cxnChg chg="mod">
          <ac:chgData name="Andrea Lum" userId="89002afe-ac3a-4767-b9c9-147d574dba1b" providerId="ADAL" clId="{76E3B378-21C3-44C2-A32C-AF866008AAFF}" dt="2020-10-08T16:58:55.499" v="158" actId="208"/>
          <ac:cxnSpMkLst>
            <pc:docMk/>
            <pc:sldMk cId="3858281150" sldId="8757"/>
            <ac:cxnSpMk id="25" creationId="{1D8F56E1-251C-9F4D-91C1-4A0C5277E19F}"/>
          </ac:cxnSpMkLst>
        </pc:cxnChg>
        <pc:cxnChg chg="mod">
          <ac:chgData name="Andrea Lum" userId="89002afe-ac3a-4767-b9c9-147d574dba1b" providerId="ADAL" clId="{76E3B378-21C3-44C2-A32C-AF866008AAFF}" dt="2020-10-08T16:58:55.499" v="158" actId="208"/>
          <ac:cxnSpMkLst>
            <pc:docMk/>
            <pc:sldMk cId="3858281150" sldId="8757"/>
            <ac:cxnSpMk id="28" creationId="{9DA8E271-4A5C-5D49-BC9A-AF3AD3C3B2BB}"/>
          </ac:cxnSpMkLst>
        </pc:cxnChg>
      </pc:sldChg>
      <pc:sldChg chg="delSp modSp add mod">
        <pc:chgData name="Andrea Lum" userId="89002afe-ac3a-4767-b9c9-147d574dba1b" providerId="ADAL" clId="{76E3B378-21C3-44C2-A32C-AF866008AAFF}" dt="2020-10-08T17:43:57.826" v="434" actId="478"/>
        <pc:sldMkLst>
          <pc:docMk/>
          <pc:sldMk cId="3417549421" sldId="8772"/>
        </pc:sldMkLst>
        <pc:spChg chg="mod">
          <ac:chgData name="Andrea Lum" userId="89002afe-ac3a-4767-b9c9-147d574dba1b" providerId="ADAL" clId="{76E3B378-21C3-44C2-A32C-AF866008AAFF}" dt="2020-10-08T17:14:52.944" v="225" actId="1076"/>
          <ac:spMkLst>
            <pc:docMk/>
            <pc:sldMk cId="3417549421" sldId="8772"/>
            <ac:spMk id="12" creationId="{6B37FA12-2058-BB43-AD00-866ABED16127}"/>
          </ac:spMkLst>
        </pc:spChg>
        <pc:spChg chg="mod">
          <ac:chgData name="Andrea Lum" userId="89002afe-ac3a-4767-b9c9-147d574dba1b" providerId="ADAL" clId="{76E3B378-21C3-44C2-A32C-AF866008AAFF}" dt="2020-10-08T17:14:56.338" v="241" actId="1036"/>
          <ac:spMkLst>
            <pc:docMk/>
            <pc:sldMk cId="3417549421" sldId="8772"/>
            <ac:spMk id="14" creationId="{36660EC8-20A8-764C-9D31-8939C7981EFC}"/>
          </ac:spMkLst>
        </pc:spChg>
        <pc:spChg chg="mod">
          <ac:chgData name="Andrea Lum" userId="89002afe-ac3a-4767-b9c9-147d574dba1b" providerId="ADAL" clId="{76E3B378-21C3-44C2-A32C-AF866008AAFF}" dt="2020-10-08T17:14:56.338" v="241" actId="1036"/>
          <ac:spMkLst>
            <pc:docMk/>
            <pc:sldMk cId="3417549421" sldId="8772"/>
            <ac:spMk id="15" creationId="{A34A6F9F-B2A2-3144-8BB9-D5E6EBDCAD6C}"/>
          </ac:spMkLst>
        </pc:spChg>
        <pc:spChg chg="mod">
          <ac:chgData name="Andrea Lum" userId="89002afe-ac3a-4767-b9c9-147d574dba1b" providerId="ADAL" clId="{76E3B378-21C3-44C2-A32C-AF866008AAFF}" dt="2020-10-08T17:14:56.338" v="241" actId="1036"/>
          <ac:spMkLst>
            <pc:docMk/>
            <pc:sldMk cId="3417549421" sldId="8772"/>
            <ac:spMk id="16" creationId="{9D912735-D4EE-7D42-986A-15FE47A69746}"/>
          </ac:spMkLst>
        </pc:spChg>
        <pc:spChg chg="mod">
          <ac:chgData name="Andrea Lum" userId="89002afe-ac3a-4767-b9c9-147d574dba1b" providerId="ADAL" clId="{76E3B378-21C3-44C2-A32C-AF866008AAFF}" dt="2020-10-08T17:14:56.338" v="241" actId="1036"/>
          <ac:spMkLst>
            <pc:docMk/>
            <pc:sldMk cId="3417549421" sldId="8772"/>
            <ac:spMk id="17" creationId="{F647A4A0-5C39-B245-94A6-D36537D0610F}"/>
          </ac:spMkLst>
        </pc:spChg>
        <pc:spChg chg="del">
          <ac:chgData name="Andrea Lum" userId="89002afe-ac3a-4767-b9c9-147d574dba1b" providerId="ADAL" clId="{76E3B378-21C3-44C2-A32C-AF866008AAFF}" dt="2020-10-08T17:43:56.820" v="433" actId="478"/>
          <ac:spMkLst>
            <pc:docMk/>
            <pc:sldMk cId="3417549421" sldId="8772"/>
            <ac:spMk id="19" creationId="{123B2193-3665-3349-8214-97E2CD016C4B}"/>
          </ac:spMkLst>
        </pc:spChg>
        <pc:spChg chg="del">
          <ac:chgData name="Andrea Lum" userId="89002afe-ac3a-4767-b9c9-147d574dba1b" providerId="ADAL" clId="{76E3B378-21C3-44C2-A32C-AF866008AAFF}" dt="2020-10-08T17:43:57.826" v="434" actId="478"/>
          <ac:spMkLst>
            <pc:docMk/>
            <pc:sldMk cId="3417549421" sldId="8772"/>
            <ac:spMk id="20" creationId="{C6E75A80-D796-9E4F-B95C-15F9CC36451C}"/>
          </ac:spMkLst>
        </pc:spChg>
        <pc:picChg chg="mod">
          <ac:chgData name="Andrea Lum" userId="89002afe-ac3a-4767-b9c9-147d574dba1b" providerId="ADAL" clId="{76E3B378-21C3-44C2-A32C-AF866008AAFF}" dt="2020-10-08T17:14:56.338" v="241" actId="1036"/>
          <ac:picMkLst>
            <pc:docMk/>
            <pc:sldMk cId="3417549421" sldId="8772"/>
            <ac:picMk id="21" creationId="{540E07A4-2979-E940-8D68-29B49CB8E97B}"/>
          </ac:picMkLst>
        </pc:picChg>
        <pc:picChg chg="mod">
          <ac:chgData name="Andrea Lum" userId="89002afe-ac3a-4767-b9c9-147d574dba1b" providerId="ADAL" clId="{76E3B378-21C3-44C2-A32C-AF866008AAFF}" dt="2020-10-08T17:14:56.338" v="241" actId="1036"/>
          <ac:picMkLst>
            <pc:docMk/>
            <pc:sldMk cId="3417549421" sldId="8772"/>
            <ac:picMk id="22" creationId="{9BF8046D-1AC9-544D-A542-5295025A54E0}"/>
          </ac:picMkLst>
        </pc:picChg>
        <pc:picChg chg="mod">
          <ac:chgData name="Andrea Lum" userId="89002afe-ac3a-4767-b9c9-147d574dba1b" providerId="ADAL" clId="{76E3B378-21C3-44C2-A32C-AF866008AAFF}" dt="2020-10-08T17:14:56.338" v="241" actId="1036"/>
          <ac:picMkLst>
            <pc:docMk/>
            <pc:sldMk cId="3417549421" sldId="8772"/>
            <ac:picMk id="23" creationId="{FCBD2BB7-E992-314B-9FCF-A3CF8118C8D0}"/>
          </ac:picMkLst>
        </pc:picChg>
        <pc:picChg chg="mod">
          <ac:chgData name="Andrea Lum" userId="89002afe-ac3a-4767-b9c9-147d574dba1b" providerId="ADAL" clId="{76E3B378-21C3-44C2-A32C-AF866008AAFF}" dt="2020-10-08T17:14:56.338" v="241" actId="1036"/>
          <ac:picMkLst>
            <pc:docMk/>
            <pc:sldMk cId="3417549421" sldId="8772"/>
            <ac:picMk id="24" creationId="{BA18B501-3F38-3A4A-BA05-7845CA2E06DA}"/>
          </ac:picMkLst>
        </pc:picChg>
        <pc:cxnChg chg="mod">
          <ac:chgData name="Andrea Lum" userId="89002afe-ac3a-4767-b9c9-147d574dba1b" providerId="ADAL" clId="{76E3B378-21C3-44C2-A32C-AF866008AAFF}" dt="2020-10-08T17:14:59.550" v="242" actId="1076"/>
          <ac:cxnSpMkLst>
            <pc:docMk/>
            <pc:sldMk cId="3417549421" sldId="8772"/>
            <ac:cxnSpMk id="13" creationId="{14D11627-5062-BC44-B041-7BC192BA4A72}"/>
          </ac:cxnSpMkLst>
        </pc:cxnChg>
      </pc:sldChg>
      <pc:sldChg chg="add del">
        <pc:chgData name="Andrea Lum" userId="89002afe-ac3a-4767-b9c9-147d574dba1b" providerId="ADAL" clId="{76E3B378-21C3-44C2-A32C-AF866008AAFF}" dt="2020-10-08T17:44:55.957" v="435" actId="47"/>
        <pc:sldMkLst>
          <pc:docMk/>
          <pc:sldMk cId="3440238014" sldId="8783"/>
        </pc:sldMkLst>
      </pc:sldChg>
      <pc:sldChg chg="add del">
        <pc:chgData name="Andrea Lum" userId="89002afe-ac3a-4767-b9c9-147d574dba1b" providerId="ADAL" clId="{76E3B378-21C3-44C2-A32C-AF866008AAFF}" dt="2020-10-08T17:44:55.957" v="435" actId="47"/>
        <pc:sldMkLst>
          <pc:docMk/>
          <pc:sldMk cId="3510315190" sldId="8784"/>
        </pc:sldMkLst>
      </pc:sldChg>
      <pc:sldChg chg="modSp add mod">
        <pc:chgData name="Andrea Lum" userId="89002afe-ac3a-4767-b9c9-147d574dba1b" providerId="ADAL" clId="{76E3B378-21C3-44C2-A32C-AF866008AAFF}" dt="2020-10-08T17:56:14.546" v="710" actId="20577"/>
        <pc:sldMkLst>
          <pc:docMk/>
          <pc:sldMk cId="2460921597" sldId="8785"/>
        </pc:sldMkLst>
        <pc:spChg chg="mod">
          <ac:chgData name="Andrea Lum" userId="89002afe-ac3a-4767-b9c9-147d574dba1b" providerId="ADAL" clId="{76E3B378-21C3-44C2-A32C-AF866008AAFF}" dt="2020-10-08T16:56:00.795" v="130" actId="113"/>
          <ac:spMkLst>
            <pc:docMk/>
            <pc:sldMk cId="2460921597" sldId="8785"/>
            <ac:spMk id="3" creationId="{A98C2967-EE59-4A33-AE9E-112A3B0C41A3}"/>
          </ac:spMkLst>
        </pc:spChg>
        <pc:spChg chg="mod">
          <ac:chgData name="Andrea Lum" userId="89002afe-ac3a-4767-b9c9-147d574dba1b" providerId="ADAL" clId="{76E3B378-21C3-44C2-A32C-AF866008AAFF}" dt="2020-10-08T17:56:14.546" v="710" actId="20577"/>
          <ac:spMkLst>
            <pc:docMk/>
            <pc:sldMk cId="2460921597" sldId="8785"/>
            <ac:spMk id="5" creationId="{EDEB6222-8B18-41C0-A4B4-920971E0102A}"/>
          </ac:spMkLst>
        </pc:spChg>
      </pc:sldChg>
      <pc:sldChg chg="del">
        <pc:chgData name="Andrea Lum" userId="89002afe-ac3a-4767-b9c9-147d574dba1b" providerId="ADAL" clId="{76E3B378-21C3-44C2-A32C-AF866008AAFF}" dt="2020-10-08T14:18:41.861" v="0" actId="47"/>
        <pc:sldMkLst>
          <pc:docMk/>
          <pc:sldMk cId="3792231465" sldId="2076137325"/>
        </pc:sldMkLst>
      </pc:sldChg>
      <pc:sldChg chg="del">
        <pc:chgData name="Andrea Lum" userId="89002afe-ac3a-4767-b9c9-147d574dba1b" providerId="ADAL" clId="{76E3B378-21C3-44C2-A32C-AF866008AAFF}" dt="2020-10-08T14:18:41.861" v="0" actId="47"/>
        <pc:sldMkLst>
          <pc:docMk/>
          <pc:sldMk cId="1042576514" sldId="2076137503"/>
        </pc:sldMkLst>
      </pc:sldChg>
      <pc:sldChg chg="del">
        <pc:chgData name="Andrea Lum" userId="89002afe-ac3a-4767-b9c9-147d574dba1b" providerId="ADAL" clId="{76E3B378-21C3-44C2-A32C-AF866008AAFF}" dt="2020-10-08T14:18:41.861" v="0" actId="47"/>
        <pc:sldMkLst>
          <pc:docMk/>
          <pc:sldMk cId="1839279106" sldId="2076137506"/>
        </pc:sldMkLst>
      </pc:sldChg>
      <pc:sldChg chg="add del modAnim">
        <pc:chgData name="Andrea Lum" userId="89002afe-ac3a-4767-b9c9-147d574dba1b" providerId="ADAL" clId="{76E3B378-21C3-44C2-A32C-AF866008AAFF}" dt="2020-10-08T17:57:00.115" v="711"/>
        <pc:sldMkLst>
          <pc:docMk/>
          <pc:sldMk cId="642602649" sldId="2076137507"/>
        </pc:sldMkLst>
      </pc:sldChg>
      <pc:sldChg chg="addSp delSp modSp add mod">
        <pc:chgData name="Andrea Lum" userId="89002afe-ac3a-4767-b9c9-147d574dba1b" providerId="ADAL" clId="{76E3B378-21C3-44C2-A32C-AF866008AAFF}" dt="2020-10-08T17:27:03.968" v="268" actId="1076"/>
        <pc:sldMkLst>
          <pc:docMk/>
          <pc:sldMk cId="3329542688" sldId="2076137508"/>
        </pc:sldMkLst>
        <pc:spChg chg="del">
          <ac:chgData name="Andrea Lum" userId="89002afe-ac3a-4767-b9c9-147d574dba1b" providerId="ADAL" clId="{76E3B378-21C3-44C2-A32C-AF866008AAFF}" dt="2020-10-08T17:22:26.122" v="246" actId="478"/>
          <ac:spMkLst>
            <pc:docMk/>
            <pc:sldMk cId="3329542688" sldId="2076137508"/>
            <ac:spMk id="3" creationId="{E2E71833-83FB-4DA2-884A-CE6EE6DA6125}"/>
          </ac:spMkLst>
        </pc:spChg>
        <pc:spChg chg="add mod">
          <ac:chgData name="Andrea Lum" userId="89002afe-ac3a-4767-b9c9-147d574dba1b" providerId="ADAL" clId="{76E3B378-21C3-44C2-A32C-AF866008AAFF}" dt="2020-10-08T17:25:41.996" v="257" actId="1076"/>
          <ac:spMkLst>
            <pc:docMk/>
            <pc:sldMk cId="3329542688" sldId="2076137508"/>
            <ac:spMk id="15" creationId="{D90A9437-DFD4-46E2-9E4E-5E5FD939F781}"/>
          </ac:spMkLst>
        </pc:spChg>
        <pc:spChg chg="add mod">
          <ac:chgData name="Andrea Lum" userId="89002afe-ac3a-4767-b9c9-147d574dba1b" providerId="ADAL" clId="{76E3B378-21C3-44C2-A32C-AF866008AAFF}" dt="2020-10-08T17:27:03.968" v="268" actId="1076"/>
          <ac:spMkLst>
            <pc:docMk/>
            <pc:sldMk cId="3329542688" sldId="2076137508"/>
            <ac:spMk id="17" creationId="{29D57BFF-1BB4-4A82-BA4F-1EAAD4C0953C}"/>
          </ac:spMkLst>
        </pc:spChg>
        <pc:spChg chg="add mod">
          <ac:chgData name="Andrea Lum" userId="89002afe-ac3a-4767-b9c9-147d574dba1b" providerId="ADAL" clId="{76E3B378-21C3-44C2-A32C-AF866008AAFF}" dt="2020-10-08T17:27:01.367" v="267" actId="1076"/>
          <ac:spMkLst>
            <pc:docMk/>
            <pc:sldMk cId="3329542688" sldId="2076137508"/>
            <ac:spMk id="19" creationId="{0011A0F8-5CA9-44B4-9D68-43277907EF3C}"/>
          </ac:spMkLst>
        </pc:spChg>
      </pc:sldChg>
      <pc:sldChg chg="add">
        <pc:chgData name="Andrea Lum" userId="89002afe-ac3a-4767-b9c9-147d574dba1b" providerId="ADAL" clId="{76E3B378-21C3-44C2-A32C-AF866008AAFF}" dt="2020-10-08T14:18:52.027" v="1" actId="22"/>
        <pc:sldMkLst>
          <pc:docMk/>
          <pc:sldMk cId="585368273" sldId="2076137510"/>
        </pc:sldMkLst>
      </pc:sldChg>
      <pc:sldChg chg="del">
        <pc:chgData name="Andrea Lum" userId="89002afe-ac3a-4767-b9c9-147d574dba1b" providerId="ADAL" clId="{76E3B378-21C3-44C2-A32C-AF866008AAFF}" dt="2020-10-08T14:18:41.861" v="0" actId="47"/>
        <pc:sldMkLst>
          <pc:docMk/>
          <pc:sldMk cId="830372451" sldId="2076137511"/>
        </pc:sldMkLst>
      </pc:sldChg>
      <pc:sldChg chg="add">
        <pc:chgData name="Andrea Lum" userId="89002afe-ac3a-4767-b9c9-147d574dba1b" providerId="ADAL" clId="{76E3B378-21C3-44C2-A32C-AF866008AAFF}" dt="2020-10-08T14:18:52.027" v="1" actId="22"/>
        <pc:sldMkLst>
          <pc:docMk/>
          <pc:sldMk cId="3500117467" sldId="2076137511"/>
        </pc:sldMkLst>
      </pc:sldChg>
      <pc:sldChg chg="del">
        <pc:chgData name="Andrea Lum" userId="89002afe-ac3a-4767-b9c9-147d574dba1b" providerId="ADAL" clId="{76E3B378-21C3-44C2-A32C-AF866008AAFF}" dt="2020-10-08T14:18:41.861" v="0" actId="47"/>
        <pc:sldMkLst>
          <pc:docMk/>
          <pc:sldMk cId="5221982" sldId="2076137512"/>
        </pc:sldMkLst>
      </pc:sldChg>
      <pc:sldChg chg="addSp modSp new mod">
        <pc:chgData name="Andrea Lum" userId="89002afe-ac3a-4767-b9c9-147d574dba1b" providerId="ADAL" clId="{76E3B378-21C3-44C2-A32C-AF866008AAFF}" dt="2020-10-08T17:55:43.091" v="709" actId="207"/>
        <pc:sldMkLst>
          <pc:docMk/>
          <pc:sldMk cId="370928999" sldId="2076137512"/>
        </pc:sldMkLst>
        <pc:spChg chg="add mod">
          <ac:chgData name="Andrea Lum" userId="89002afe-ac3a-4767-b9c9-147d574dba1b" providerId="ADAL" clId="{76E3B378-21C3-44C2-A32C-AF866008AAFF}" dt="2020-10-08T17:55:33.747" v="707"/>
          <ac:spMkLst>
            <pc:docMk/>
            <pc:sldMk cId="370928999" sldId="2076137512"/>
            <ac:spMk id="2" creationId="{DDE5BB01-ABA9-4F56-A6E0-1C6529AA59B1}"/>
          </ac:spMkLst>
        </pc:spChg>
        <pc:spChg chg="add mod">
          <ac:chgData name="Andrea Lum" userId="89002afe-ac3a-4767-b9c9-147d574dba1b" providerId="ADAL" clId="{76E3B378-21C3-44C2-A32C-AF866008AAFF}" dt="2020-10-08T17:55:43.091" v="709" actId="207"/>
          <ac:spMkLst>
            <pc:docMk/>
            <pc:sldMk cId="370928999" sldId="2076137512"/>
            <ac:spMk id="3" creationId="{91C98932-EC3A-47CE-9C73-FDF85C563235}"/>
          </ac:spMkLst>
        </pc:spChg>
        <pc:spChg chg="add mod">
          <ac:chgData name="Andrea Lum" userId="89002afe-ac3a-4767-b9c9-147d574dba1b" providerId="ADAL" clId="{76E3B378-21C3-44C2-A32C-AF866008AAFF}" dt="2020-10-08T17:55:43.091" v="709" actId="207"/>
          <ac:spMkLst>
            <pc:docMk/>
            <pc:sldMk cId="370928999" sldId="2076137512"/>
            <ac:spMk id="4" creationId="{27A781BA-4380-4DDF-ACB0-AFAEE2C9D557}"/>
          </ac:spMkLst>
        </pc:spChg>
        <pc:picChg chg="add mod">
          <ac:chgData name="Andrea Lum" userId="89002afe-ac3a-4767-b9c9-147d574dba1b" providerId="ADAL" clId="{76E3B378-21C3-44C2-A32C-AF866008AAFF}" dt="2020-10-08T17:55:33.747" v="707"/>
          <ac:picMkLst>
            <pc:docMk/>
            <pc:sldMk cId="370928999" sldId="2076137512"/>
            <ac:picMk id="5" creationId="{A0909DA7-5C0E-4864-8824-E254F93A3D93}"/>
          </ac:picMkLst>
        </pc:picChg>
      </pc:sldChg>
      <pc:sldChg chg="del">
        <pc:chgData name="Andrea Lum" userId="89002afe-ac3a-4767-b9c9-147d574dba1b" providerId="ADAL" clId="{76E3B378-21C3-44C2-A32C-AF866008AAFF}" dt="2020-10-08T14:18:41.861" v="0" actId="47"/>
        <pc:sldMkLst>
          <pc:docMk/>
          <pc:sldMk cId="702925333" sldId="2076137513"/>
        </pc:sldMkLst>
      </pc:sldChg>
      <pc:sldChg chg="del">
        <pc:chgData name="Andrea Lum" userId="89002afe-ac3a-4767-b9c9-147d574dba1b" providerId="ADAL" clId="{76E3B378-21C3-44C2-A32C-AF866008AAFF}" dt="2020-10-08T14:18:41.861" v="0" actId="47"/>
        <pc:sldMkLst>
          <pc:docMk/>
          <pc:sldMk cId="3089829471" sldId="2076137514"/>
        </pc:sldMkLst>
      </pc:sldChg>
      <pc:sldChg chg="del">
        <pc:chgData name="Andrea Lum" userId="89002afe-ac3a-4767-b9c9-147d574dba1b" providerId="ADAL" clId="{76E3B378-21C3-44C2-A32C-AF866008AAFF}" dt="2020-10-08T14:18:41.861" v="0" actId="47"/>
        <pc:sldMkLst>
          <pc:docMk/>
          <pc:sldMk cId="3540679713" sldId="2076137515"/>
        </pc:sldMkLst>
      </pc:sldChg>
      <pc:sldChg chg="del">
        <pc:chgData name="Andrea Lum" userId="89002afe-ac3a-4767-b9c9-147d574dba1b" providerId="ADAL" clId="{76E3B378-21C3-44C2-A32C-AF866008AAFF}" dt="2020-10-08T14:18:41.861" v="0" actId="47"/>
        <pc:sldMkLst>
          <pc:docMk/>
          <pc:sldMk cId="3862384957" sldId="2076137517"/>
        </pc:sldMkLst>
      </pc:sldChg>
      <pc:sldChg chg="del">
        <pc:chgData name="Andrea Lum" userId="89002afe-ac3a-4767-b9c9-147d574dba1b" providerId="ADAL" clId="{76E3B378-21C3-44C2-A32C-AF866008AAFF}" dt="2020-10-08T14:18:41.861" v="0" actId="47"/>
        <pc:sldMkLst>
          <pc:docMk/>
          <pc:sldMk cId="2543609164" sldId="2076137518"/>
        </pc:sldMkLst>
      </pc:sldChg>
      <pc:sldChg chg="del">
        <pc:chgData name="Andrea Lum" userId="89002afe-ac3a-4767-b9c9-147d574dba1b" providerId="ADAL" clId="{76E3B378-21C3-44C2-A32C-AF866008AAFF}" dt="2020-10-08T14:18:41.861" v="0" actId="47"/>
        <pc:sldMkLst>
          <pc:docMk/>
          <pc:sldMk cId="123531687" sldId="2076137520"/>
        </pc:sldMkLst>
      </pc:sldChg>
      <pc:sldChg chg="del">
        <pc:chgData name="Andrea Lum" userId="89002afe-ac3a-4767-b9c9-147d574dba1b" providerId="ADAL" clId="{76E3B378-21C3-44C2-A32C-AF866008AAFF}" dt="2020-10-08T14:18:41.861" v="0" actId="47"/>
        <pc:sldMkLst>
          <pc:docMk/>
          <pc:sldMk cId="4176268261" sldId="2076137522"/>
        </pc:sldMkLst>
      </pc:sldChg>
      <pc:sldChg chg="del">
        <pc:chgData name="Andrea Lum" userId="89002afe-ac3a-4767-b9c9-147d574dba1b" providerId="ADAL" clId="{76E3B378-21C3-44C2-A32C-AF866008AAFF}" dt="2020-10-08T14:18:41.861" v="0" actId="47"/>
        <pc:sldMkLst>
          <pc:docMk/>
          <pc:sldMk cId="702233359" sldId="2076137524"/>
        </pc:sldMkLst>
      </pc:sldChg>
      <pc:sldChg chg="del">
        <pc:chgData name="Andrea Lum" userId="89002afe-ac3a-4767-b9c9-147d574dba1b" providerId="ADAL" clId="{76E3B378-21C3-44C2-A32C-AF866008AAFF}" dt="2020-10-08T14:18:41.861" v="0" actId="47"/>
        <pc:sldMkLst>
          <pc:docMk/>
          <pc:sldMk cId="2735649306" sldId="2076137525"/>
        </pc:sldMkLst>
      </pc:sldChg>
      <pc:sldChg chg="del">
        <pc:chgData name="Andrea Lum" userId="89002afe-ac3a-4767-b9c9-147d574dba1b" providerId="ADAL" clId="{76E3B378-21C3-44C2-A32C-AF866008AAFF}" dt="2020-10-08T14:18:41.861" v="0" actId="47"/>
        <pc:sldMkLst>
          <pc:docMk/>
          <pc:sldMk cId="3691003754" sldId="2076137526"/>
        </pc:sldMkLst>
      </pc:sldChg>
      <pc:sldChg chg="del">
        <pc:chgData name="Andrea Lum" userId="89002afe-ac3a-4767-b9c9-147d574dba1b" providerId="ADAL" clId="{76E3B378-21C3-44C2-A32C-AF866008AAFF}" dt="2020-10-08T14:18:41.861" v="0" actId="47"/>
        <pc:sldMkLst>
          <pc:docMk/>
          <pc:sldMk cId="736153126" sldId="2076137528"/>
        </pc:sldMkLst>
      </pc:sldChg>
      <pc:sldChg chg="del">
        <pc:chgData name="Andrea Lum" userId="89002afe-ac3a-4767-b9c9-147d574dba1b" providerId="ADAL" clId="{76E3B378-21C3-44C2-A32C-AF866008AAFF}" dt="2020-10-08T14:18:41.861" v="0" actId="47"/>
        <pc:sldMkLst>
          <pc:docMk/>
          <pc:sldMk cId="2224453655" sldId="2076137529"/>
        </pc:sldMkLst>
      </pc:sldChg>
      <pc:sldChg chg="del">
        <pc:chgData name="Andrea Lum" userId="89002afe-ac3a-4767-b9c9-147d574dba1b" providerId="ADAL" clId="{76E3B378-21C3-44C2-A32C-AF866008AAFF}" dt="2020-10-08T14:18:41.861" v="0" actId="47"/>
        <pc:sldMkLst>
          <pc:docMk/>
          <pc:sldMk cId="291551186" sldId="2076137534"/>
        </pc:sldMkLst>
      </pc:sldChg>
      <pc:sldChg chg="del">
        <pc:chgData name="Andrea Lum" userId="89002afe-ac3a-4767-b9c9-147d574dba1b" providerId="ADAL" clId="{76E3B378-21C3-44C2-A32C-AF866008AAFF}" dt="2020-10-08T14:18:41.861" v="0" actId="47"/>
        <pc:sldMkLst>
          <pc:docMk/>
          <pc:sldMk cId="1149236647" sldId="2076137536"/>
        </pc:sldMkLst>
      </pc:sldChg>
      <pc:sldChg chg="del">
        <pc:chgData name="Andrea Lum" userId="89002afe-ac3a-4767-b9c9-147d574dba1b" providerId="ADAL" clId="{76E3B378-21C3-44C2-A32C-AF866008AAFF}" dt="2020-10-08T14:18:41.861" v="0" actId="47"/>
        <pc:sldMkLst>
          <pc:docMk/>
          <pc:sldMk cId="3712576408" sldId="2076137541"/>
        </pc:sldMkLst>
      </pc:sldChg>
      <pc:sldChg chg="del">
        <pc:chgData name="Andrea Lum" userId="89002afe-ac3a-4767-b9c9-147d574dba1b" providerId="ADAL" clId="{76E3B378-21C3-44C2-A32C-AF866008AAFF}" dt="2020-10-08T14:18:41.861" v="0" actId="47"/>
        <pc:sldMkLst>
          <pc:docMk/>
          <pc:sldMk cId="3602302379" sldId="2076137542"/>
        </pc:sldMkLst>
      </pc:sldChg>
      <pc:sldChg chg="del">
        <pc:chgData name="Andrea Lum" userId="89002afe-ac3a-4767-b9c9-147d574dba1b" providerId="ADAL" clId="{76E3B378-21C3-44C2-A32C-AF866008AAFF}" dt="2020-10-08T14:18:41.861" v="0" actId="47"/>
        <pc:sldMkLst>
          <pc:docMk/>
          <pc:sldMk cId="3702021057" sldId="2076137548"/>
        </pc:sldMkLst>
      </pc:sldChg>
      <pc:sldChg chg="del">
        <pc:chgData name="Andrea Lum" userId="89002afe-ac3a-4767-b9c9-147d574dba1b" providerId="ADAL" clId="{76E3B378-21C3-44C2-A32C-AF866008AAFF}" dt="2020-10-08T14:18:41.861" v="0" actId="47"/>
        <pc:sldMkLst>
          <pc:docMk/>
          <pc:sldMk cId="3354497137" sldId="2076137549"/>
        </pc:sldMkLst>
      </pc:sldChg>
      <pc:sldChg chg="del">
        <pc:chgData name="Andrea Lum" userId="89002afe-ac3a-4767-b9c9-147d574dba1b" providerId="ADAL" clId="{76E3B378-21C3-44C2-A32C-AF866008AAFF}" dt="2020-10-08T14:18:41.861" v="0" actId="47"/>
        <pc:sldMkLst>
          <pc:docMk/>
          <pc:sldMk cId="1078027449" sldId="2076137552"/>
        </pc:sldMkLst>
      </pc:sldChg>
      <pc:sldChg chg="del">
        <pc:chgData name="Andrea Lum" userId="89002afe-ac3a-4767-b9c9-147d574dba1b" providerId="ADAL" clId="{76E3B378-21C3-44C2-A32C-AF866008AAFF}" dt="2020-10-08T14:18:41.861" v="0" actId="47"/>
        <pc:sldMkLst>
          <pc:docMk/>
          <pc:sldMk cId="3755821568" sldId="2076137553"/>
        </pc:sldMkLst>
      </pc:sldChg>
      <pc:sldChg chg="del">
        <pc:chgData name="Andrea Lum" userId="89002afe-ac3a-4767-b9c9-147d574dba1b" providerId="ADAL" clId="{76E3B378-21C3-44C2-A32C-AF866008AAFF}" dt="2020-10-08T14:18:41.861" v="0" actId="47"/>
        <pc:sldMkLst>
          <pc:docMk/>
          <pc:sldMk cId="1185178359" sldId="2076137554"/>
        </pc:sldMkLst>
      </pc:sldChg>
      <pc:sldChg chg="del">
        <pc:chgData name="Andrea Lum" userId="89002afe-ac3a-4767-b9c9-147d574dba1b" providerId="ADAL" clId="{76E3B378-21C3-44C2-A32C-AF866008AAFF}" dt="2020-10-08T14:18:41.861" v="0" actId="47"/>
        <pc:sldMkLst>
          <pc:docMk/>
          <pc:sldMk cId="2149581343" sldId="2076137555"/>
        </pc:sldMkLst>
      </pc:sldChg>
      <pc:sldChg chg="del">
        <pc:chgData name="Andrea Lum" userId="89002afe-ac3a-4767-b9c9-147d574dba1b" providerId="ADAL" clId="{76E3B378-21C3-44C2-A32C-AF866008AAFF}" dt="2020-10-08T14:18:41.861" v="0" actId="47"/>
        <pc:sldMkLst>
          <pc:docMk/>
          <pc:sldMk cId="1833534579" sldId="2076137556"/>
        </pc:sldMkLst>
      </pc:sldChg>
      <pc:sldChg chg="del">
        <pc:chgData name="Andrea Lum" userId="89002afe-ac3a-4767-b9c9-147d574dba1b" providerId="ADAL" clId="{76E3B378-21C3-44C2-A32C-AF866008AAFF}" dt="2020-10-08T14:18:41.861" v="0" actId="47"/>
        <pc:sldMkLst>
          <pc:docMk/>
          <pc:sldMk cId="2933755957" sldId="2076137557"/>
        </pc:sldMkLst>
      </pc:sldChg>
      <pc:sldChg chg="del">
        <pc:chgData name="Andrea Lum" userId="89002afe-ac3a-4767-b9c9-147d574dba1b" providerId="ADAL" clId="{76E3B378-21C3-44C2-A32C-AF866008AAFF}" dt="2020-10-08T14:18:41.861" v="0" actId="47"/>
        <pc:sldMkLst>
          <pc:docMk/>
          <pc:sldMk cId="3937469203" sldId="2076137558"/>
        </pc:sldMkLst>
      </pc:sldChg>
      <pc:sldChg chg="del">
        <pc:chgData name="Andrea Lum" userId="89002afe-ac3a-4767-b9c9-147d574dba1b" providerId="ADAL" clId="{76E3B378-21C3-44C2-A32C-AF866008AAFF}" dt="2020-10-08T14:18:41.861" v="0" actId="47"/>
        <pc:sldMkLst>
          <pc:docMk/>
          <pc:sldMk cId="2912584870" sldId="2076137559"/>
        </pc:sldMkLst>
      </pc:sldChg>
      <pc:sldChg chg="del">
        <pc:chgData name="Andrea Lum" userId="89002afe-ac3a-4767-b9c9-147d574dba1b" providerId="ADAL" clId="{76E3B378-21C3-44C2-A32C-AF866008AAFF}" dt="2020-10-08T14:18:41.861" v="0" actId="47"/>
        <pc:sldMkLst>
          <pc:docMk/>
          <pc:sldMk cId="3506663917" sldId="2076137560"/>
        </pc:sldMkLst>
      </pc:sldChg>
      <pc:sldChg chg="del">
        <pc:chgData name="Andrea Lum" userId="89002afe-ac3a-4767-b9c9-147d574dba1b" providerId="ADAL" clId="{76E3B378-21C3-44C2-A32C-AF866008AAFF}" dt="2020-10-08T14:18:41.861" v="0" actId="47"/>
        <pc:sldMkLst>
          <pc:docMk/>
          <pc:sldMk cId="4206319834" sldId="2076137561"/>
        </pc:sldMkLst>
      </pc:sldChg>
      <pc:sldChg chg="del">
        <pc:chgData name="Andrea Lum" userId="89002afe-ac3a-4767-b9c9-147d574dba1b" providerId="ADAL" clId="{76E3B378-21C3-44C2-A32C-AF866008AAFF}" dt="2020-10-08T14:18:41.861" v="0" actId="47"/>
        <pc:sldMkLst>
          <pc:docMk/>
          <pc:sldMk cId="427805644" sldId="2076137562"/>
        </pc:sldMkLst>
      </pc:sldChg>
      <pc:sldChg chg="del">
        <pc:chgData name="Andrea Lum" userId="89002afe-ac3a-4767-b9c9-147d574dba1b" providerId="ADAL" clId="{76E3B378-21C3-44C2-A32C-AF866008AAFF}" dt="2020-10-08T14:18:41.861" v="0" actId="47"/>
        <pc:sldMkLst>
          <pc:docMk/>
          <pc:sldMk cId="2720547644" sldId="2076137563"/>
        </pc:sldMkLst>
      </pc:sldChg>
      <pc:sldChg chg="del">
        <pc:chgData name="Andrea Lum" userId="89002afe-ac3a-4767-b9c9-147d574dba1b" providerId="ADAL" clId="{76E3B378-21C3-44C2-A32C-AF866008AAFF}" dt="2020-10-08T14:18:41.861" v="0" actId="47"/>
        <pc:sldMkLst>
          <pc:docMk/>
          <pc:sldMk cId="3902908353" sldId="2076137564"/>
        </pc:sldMkLst>
      </pc:sldChg>
      <pc:sldMasterChg chg="addSldLayout delSldLayout modSldLayout">
        <pc:chgData name="Andrea Lum" userId="89002afe-ac3a-4767-b9c9-147d574dba1b" providerId="ADAL" clId="{76E3B378-21C3-44C2-A32C-AF866008AAFF}" dt="2020-10-08T14:18:52.027" v="1" actId="22"/>
        <pc:sldMasterMkLst>
          <pc:docMk/>
          <pc:sldMasterMk cId="628333783" sldId="2147483660"/>
        </pc:sldMasterMkLst>
        <pc:sldLayoutChg chg="del">
          <pc:chgData name="Andrea Lum" userId="89002afe-ac3a-4767-b9c9-147d574dba1b" providerId="ADAL" clId="{76E3B378-21C3-44C2-A32C-AF866008AAFF}" dt="2020-10-08T14:18:41.861" v="0" actId="47"/>
          <pc:sldLayoutMkLst>
            <pc:docMk/>
            <pc:sldMasterMk cId="628333783" sldId="2147483660"/>
            <pc:sldLayoutMk cId="1572883667" sldId="2147483678"/>
          </pc:sldLayoutMkLst>
        </pc:sldLayoutChg>
        <pc:sldLayoutChg chg="del">
          <pc:chgData name="Andrea Lum" userId="89002afe-ac3a-4767-b9c9-147d574dba1b" providerId="ADAL" clId="{76E3B378-21C3-44C2-A32C-AF866008AAFF}" dt="2020-10-08T14:18:41.861" v="0" actId="47"/>
          <pc:sldLayoutMkLst>
            <pc:docMk/>
            <pc:sldMasterMk cId="628333783" sldId="2147483660"/>
            <pc:sldLayoutMk cId="3311658429" sldId="2147483679"/>
          </pc:sldLayoutMkLst>
        </pc:sldLayoutChg>
        <pc:sldLayoutChg chg="add mod">
          <pc:chgData name="Andrea Lum" userId="89002afe-ac3a-4767-b9c9-147d574dba1b" providerId="ADAL" clId="{76E3B378-21C3-44C2-A32C-AF866008AAFF}" dt="2020-10-08T14:18:52.027" v="1" actId="22"/>
          <pc:sldLayoutMkLst>
            <pc:docMk/>
            <pc:sldMasterMk cId="628333783" sldId="2147483660"/>
            <pc:sldLayoutMk cId="258410660" sldId="2147484942"/>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522931436" sldId="2147484943"/>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476265955" sldId="2147484944"/>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4092118968" sldId="2147484945"/>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00820983" sldId="2147484946"/>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26086065" sldId="2147484947"/>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40206006" sldId="2147484948"/>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368550490" sldId="2147484949"/>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825942161" sldId="2147484950"/>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489073235" sldId="2147484951"/>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882174538" sldId="2147484952"/>
          </pc:sldLayoutMkLst>
        </pc:sldLayoutChg>
      </pc:sldMasterChg>
    </pc:docChg>
  </pc:docChgLst>
  <pc:docChgLst>
    <pc:chgData name="Mark Kashman" userId="S::mkashman@microsoft.com::c1cb8e32-781e-4bfc-b17e-805b710f1f0d" providerId="AD" clId="Web-{F49FADC0-4A43-3739-D7B2-A3820A6D243C}"/>
    <pc:docChg chg="modSld">
      <pc:chgData name="Mark Kashman" userId="S::mkashman@microsoft.com::c1cb8e32-781e-4bfc-b17e-805b710f1f0d" providerId="AD" clId="Web-{F49FADC0-4A43-3739-D7B2-A3820A6D243C}" dt="2020-10-09T21:19:07.711" v="46" actId="20577"/>
      <pc:docMkLst>
        <pc:docMk/>
      </pc:docMkLst>
      <pc:sldChg chg="modSp">
        <pc:chgData name="Mark Kashman" userId="S::mkashman@microsoft.com::c1cb8e32-781e-4bfc-b17e-805b710f1f0d" providerId="AD" clId="Web-{F49FADC0-4A43-3739-D7B2-A3820A6D243C}" dt="2020-10-09T21:17:18.096" v="14" actId="20577"/>
        <pc:sldMkLst>
          <pc:docMk/>
          <pc:sldMk cId="1358012713" sldId="402"/>
        </pc:sldMkLst>
        <pc:spChg chg="mod">
          <ac:chgData name="Mark Kashman" userId="S::mkashman@microsoft.com::c1cb8e32-781e-4bfc-b17e-805b710f1f0d" providerId="AD" clId="Web-{F49FADC0-4A43-3739-D7B2-A3820A6D243C}" dt="2020-10-09T21:17:18.096" v="14" actId="20577"/>
          <ac:spMkLst>
            <pc:docMk/>
            <pc:sldMk cId="1358012713" sldId="402"/>
            <ac:spMk id="11" creationId="{00000000-0000-0000-0000-000000000000}"/>
          </ac:spMkLst>
        </pc:spChg>
      </pc:sldChg>
      <pc:sldChg chg="modSp">
        <pc:chgData name="Mark Kashman" userId="S::mkashman@microsoft.com::c1cb8e32-781e-4bfc-b17e-805b710f1f0d" providerId="AD" clId="Web-{F49FADC0-4A43-3739-D7B2-A3820A6D243C}" dt="2020-10-09T21:17:45.519" v="18" actId="20577"/>
        <pc:sldMkLst>
          <pc:docMk/>
          <pc:sldMk cId="2460921597" sldId="8785"/>
        </pc:sldMkLst>
        <pc:spChg chg="mod">
          <ac:chgData name="Mark Kashman" userId="S::mkashman@microsoft.com::c1cb8e32-781e-4bfc-b17e-805b710f1f0d" providerId="AD" clId="Web-{F49FADC0-4A43-3739-D7B2-A3820A6D243C}" dt="2020-10-09T21:17:45.519" v="18" actId="20577"/>
          <ac:spMkLst>
            <pc:docMk/>
            <pc:sldMk cId="2460921597" sldId="8785"/>
            <ac:spMk id="3" creationId="{A98C2967-EE59-4A33-AE9E-112A3B0C41A3}"/>
          </ac:spMkLst>
        </pc:spChg>
      </pc:sldChg>
      <pc:sldChg chg="modSp">
        <pc:chgData name="Mark Kashman" userId="S::mkashman@microsoft.com::c1cb8e32-781e-4bfc-b17e-805b710f1f0d" providerId="AD" clId="Web-{F49FADC0-4A43-3739-D7B2-A3820A6D243C}" dt="2020-10-09T21:17:49.472" v="20" actId="20577"/>
        <pc:sldMkLst>
          <pc:docMk/>
          <pc:sldMk cId="642602649" sldId="2076137507"/>
        </pc:sldMkLst>
        <pc:spChg chg="mod">
          <ac:chgData name="Mark Kashman" userId="S::mkashman@microsoft.com::c1cb8e32-781e-4bfc-b17e-805b710f1f0d" providerId="AD" clId="Web-{F49FADC0-4A43-3739-D7B2-A3820A6D243C}" dt="2020-10-09T21:17:49.472" v="20" actId="20577"/>
          <ac:spMkLst>
            <pc:docMk/>
            <pc:sldMk cId="642602649" sldId="2076137507"/>
            <ac:spMk id="9" creationId="{2A91DADC-F176-42E3-A0A1-13DFB0C96806}"/>
          </ac:spMkLst>
        </pc:spChg>
      </pc:sldChg>
      <pc:sldChg chg="modSp">
        <pc:chgData name="Mark Kashman" userId="S::mkashman@microsoft.com::c1cb8e32-781e-4bfc-b17e-805b710f1f0d" providerId="AD" clId="Web-{F49FADC0-4A43-3739-D7B2-A3820A6D243C}" dt="2020-10-09T21:18:43.507" v="42" actId="20577"/>
        <pc:sldMkLst>
          <pc:docMk/>
          <pc:sldMk cId="585368273" sldId="2076137510"/>
        </pc:sldMkLst>
        <pc:spChg chg="mod">
          <ac:chgData name="Mark Kashman" userId="S::mkashman@microsoft.com::c1cb8e32-781e-4bfc-b17e-805b710f1f0d" providerId="AD" clId="Web-{F49FADC0-4A43-3739-D7B2-A3820A6D243C}" dt="2020-10-09T21:18:43.507" v="42" actId="20577"/>
          <ac:spMkLst>
            <pc:docMk/>
            <pc:sldMk cId="585368273" sldId="2076137510"/>
            <ac:spMk id="3" creationId="{473E73F0-2F5F-4F8E-82C3-2AAFC2C313A6}"/>
          </ac:spMkLst>
        </pc:spChg>
      </pc:sldChg>
      <pc:sldChg chg="modSp">
        <pc:chgData name="Mark Kashman" userId="S::mkashman@microsoft.com::c1cb8e32-781e-4bfc-b17e-805b710f1f0d" providerId="AD" clId="Web-{F49FADC0-4A43-3739-D7B2-A3820A6D243C}" dt="2020-10-09T21:19:05.164" v="44" actId="20577"/>
        <pc:sldMkLst>
          <pc:docMk/>
          <pc:sldMk cId="3500117467" sldId="2076137511"/>
        </pc:sldMkLst>
        <pc:spChg chg="mod">
          <ac:chgData name="Mark Kashman" userId="S::mkashman@microsoft.com::c1cb8e32-781e-4bfc-b17e-805b710f1f0d" providerId="AD" clId="Web-{F49FADC0-4A43-3739-D7B2-A3820A6D243C}" dt="2020-10-09T21:19:05.164" v="44" actId="20577"/>
          <ac:spMkLst>
            <pc:docMk/>
            <pc:sldMk cId="3500117467" sldId="2076137511"/>
            <ac:spMk id="3" creationId="{473E73F0-2F5F-4F8E-82C3-2AAFC2C313A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8D4CD-38B7-4431-A6A4-84268DE403B2}"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en-US"/>
        </a:p>
      </dgm:t>
    </dgm:pt>
    <dgm:pt modelId="{F281306D-BFA5-4A91-8267-687F3BB19D83}">
      <dgm:prSet phldrT="[Text]"/>
      <dgm:spPr>
        <a:solidFill>
          <a:schemeClr val="accent1"/>
        </a:solidFill>
      </dgm:spPr>
      <dgm:t>
        <a:bodyPr/>
        <a:lstStyle/>
        <a:p>
          <a:r>
            <a:rPr lang="en-US"/>
            <a:t>Info</a:t>
          </a:r>
        </a:p>
      </dgm:t>
    </dgm:pt>
    <dgm:pt modelId="{23305C79-E30A-4248-BBEE-9D367868ED88}" type="parTrans" cxnId="{909A4FC7-A3DC-4964-A5AD-287A49BECB59}">
      <dgm:prSet/>
      <dgm:spPr/>
      <dgm:t>
        <a:bodyPr/>
        <a:lstStyle/>
        <a:p>
          <a:endParaRPr lang="en-US"/>
        </a:p>
      </dgm:t>
    </dgm:pt>
    <dgm:pt modelId="{E7D955A4-27B6-41BB-A634-DF31DFBE9ACF}" type="sibTrans" cxnId="{909A4FC7-A3DC-4964-A5AD-287A49BECB59}">
      <dgm:prSet/>
      <dgm:spPr/>
      <dgm:t>
        <a:bodyPr/>
        <a:lstStyle/>
        <a:p>
          <a:endParaRPr lang="en-US"/>
        </a:p>
      </dgm:t>
    </dgm:pt>
    <dgm:pt modelId="{1DBEFCFA-6C3D-46C6-B92B-888EFFA3FAA3}">
      <dgm:prSet phldrT="[Text]"/>
      <dgm:spPr>
        <a:solidFill>
          <a:schemeClr val="accent3"/>
        </a:solidFill>
      </dgm:spPr>
      <dgm:t>
        <a:bodyPr/>
        <a:lstStyle/>
        <a:p>
          <a:r>
            <a:rPr lang="en-US"/>
            <a:t>Support</a:t>
          </a:r>
        </a:p>
      </dgm:t>
    </dgm:pt>
    <dgm:pt modelId="{A12FDE09-F8C9-4F09-AA7F-E1F541725EC1}" type="parTrans" cxnId="{FAE476AB-D743-424B-BB36-430A3EAB2D3D}">
      <dgm:prSet/>
      <dgm:spPr/>
      <dgm:t>
        <a:bodyPr/>
        <a:lstStyle/>
        <a:p>
          <a:endParaRPr lang="en-US"/>
        </a:p>
      </dgm:t>
    </dgm:pt>
    <dgm:pt modelId="{F4CCBFEE-293E-4D36-8309-8B9088316FA5}" type="sibTrans" cxnId="{FAE476AB-D743-424B-BB36-430A3EAB2D3D}">
      <dgm:prSet/>
      <dgm:spPr/>
      <dgm:t>
        <a:bodyPr/>
        <a:lstStyle/>
        <a:p>
          <a:endParaRPr lang="en-US"/>
        </a:p>
      </dgm:t>
    </dgm:pt>
    <dgm:pt modelId="{709A29E3-41FE-44AD-BE4A-A5FF97C7FE55}">
      <dgm:prSet phldrT="[Text]"/>
      <dgm:spPr>
        <a:solidFill>
          <a:srgbClr val="FFC000"/>
        </a:solidFill>
      </dgm:spPr>
      <dgm:t>
        <a:bodyPr/>
        <a:lstStyle/>
        <a:p>
          <a:r>
            <a:rPr lang="en-US"/>
            <a:t>Enthusiasm</a:t>
          </a:r>
        </a:p>
      </dgm:t>
    </dgm:pt>
    <dgm:pt modelId="{6AC7355C-ACCF-433D-82B5-EFB40E515585}" type="parTrans" cxnId="{BD4B0DC7-4E2E-4FE2-AA22-DDB8013EAD11}">
      <dgm:prSet/>
      <dgm:spPr/>
      <dgm:t>
        <a:bodyPr/>
        <a:lstStyle/>
        <a:p>
          <a:endParaRPr lang="en-US"/>
        </a:p>
      </dgm:t>
    </dgm:pt>
    <dgm:pt modelId="{69637DE2-71B0-47F9-A200-607A47E70B21}" type="sibTrans" cxnId="{BD4B0DC7-4E2E-4FE2-AA22-DDB8013EAD11}">
      <dgm:prSet/>
      <dgm:spPr/>
      <dgm:t>
        <a:bodyPr/>
        <a:lstStyle/>
        <a:p>
          <a:endParaRPr lang="en-US"/>
        </a:p>
      </dgm:t>
    </dgm:pt>
    <dgm:pt modelId="{00B8061E-B230-4D8D-85BB-2BE274A451B8}">
      <dgm:prSet phldrT="[Text]"/>
      <dgm:spPr>
        <a:solidFill>
          <a:schemeClr val="accent2"/>
        </a:solidFill>
      </dgm:spPr>
      <dgm:t>
        <a:bodyPr/>
        <a:lstStyle/>
        <a:p>
          <a:r>
            <a:rPr lang="en-US"/>
            <a:t>Answers</a:t>
          </a:r>
        </a:p>
      </dgm:t>
    </dgm:pt>
    <dgm:pt modelId="{CEE061C0-EF49-43C6-AFFD-52BFAF8F410A}" type="parTrans" cxnId="{7CDFF4C9-7320-4447-A2BE-10921DAC8AFC}">
      <dgm:prSet/>
      <dgm:spPr/>
      <dgm:t>
        <a:bodyPr/>
        <a:lstStyle/>
        <a:p>
          <a:endParaRPr lang="en-US"/>
        </a:p>
      </dgm:t>
    </dgm:pt>
    <dgm:pt modelId="{1C64434D-8C57-43C5-A12A-33591724AAF2}" type="sibTrans" cxnId="{7CDFF4C9-7320-4447-A2BE-10921DAC8AFC}">
      <dgm:prSet/>
      <dgm:spPr/>
      <dgm:t>
        <a:bodyPr/>
        <a:lstStyle/>
        <a:p>
          <a:endParaRPr lang="en-US"/>
        </a:p>
      </dgm:t>
    </dgm:pt>
    <dgm:pt modelId="{B47CAE4E-8BA1-41D5-99DF-8F4EE286F168}">
      <dgm:prSet phldrT="[Text]"/>
      <dgm:spPr/>
      <dgm:t>
        <a:bodyPr/>
        <a:lstStyle/>
        <a:p>
          <a:pPr marL="0" indent="0" algn="l">
            <a:buNone/>
          </a:pPr>
          <a:r>
            <a:rPr lang="en-US"/>
            <a:t>Keep your team up-to-date on what’s coming and when</a:t>
          </a:r>
        </a:p>
      </dgm:t>
    </dgm:pt>
    <dgm:pt modelId="{2247B8B2-5DE1-49BB-A04D-ADFE0CBCAE6C}" type="parTrans" cxnId="{1EA2E518-3993-48AF-8E62-0AB771AB78C1}">
      <dgm:prSet/>
      <dgm:spPr/>
      <dgm:t>
        <a:bodyPr/>
        <a:lstStyle/>
        <a:p>
          <a:endParaRPr lang="en-US"/>
        </a:p>
      </dgm:t>
    </dgm:pt>
    <dgm:pt modelId="{AF5BE053-3D22-4A46-A5EC-4359E9524695}" type="sibTrans" cxnId="{1EA2E518-3993-48AF-8E62-0AB771AB78C1}">
      <dgm:prSet/>
      <dgm:spPr/>
      <dgm:t>
        <a:bodyPr/>
        <a:lstStyle/>
        <a:p>
          <a:endParaRPr lang="en-US"/>
        </a:p>
      </dgm:t>
    </dgm:pt>
    <dgm:pt modelId="{86176251-FC82-4D12-8A1F-28DE97E4466B}">
      <dgm:prSet phldrT="[Text]"/>
      <dgm:spPr/>
      <dgm:t>
        <a:bodyPr/>
        <a:lstStyle/>
        <a:p>
          <a:pPr marL="174625" indent="0">
            <a:buFont typeface="Arial" panose="020B0604020202020204" pitchFamily="34" charset="0"/>
            <a:buNone/>
          </a:pPr>
          <a:r>
            <a:rPr lang="en-US"/>
            <a:t>Be on hand to answer questions and help get support involved when needed</a:t>
          </a:r>
        </a:p>
      </dgm:t>
    </dgm:pt>
    <dgm:pt modelId="{868F66FC-9B28-4BFD-B39D-FC3F2A5D0E09}" type="parTrans" cxnId="{D3126FF3-1EF6-4F18-9A03-5D989FD115EC}">
      <dgm:prSet/>
      <dgm:spPr/>
      <dgm:t>
        <a:bodyPr/>
        <a:lstStyle/>
        <a:p>
          <a:endParaRPr lang="en-US"/>
        </a:p>
      </dgm:t>
    </dgm:pt>
    <dgm:pt modelId="{F08154D0-D0D4-4C06-A2EA-59C2D3FED4A8}" type="sibTrans" cxnId="{D3126FF3-1EF6-4F18-9A03-5D989FD115EC}">
      <dgm:prSet/>
      <dgm:spPr/>
      <dgm:t>
        <a:bodyPr/>
        <a:lstStyle/>
        <a:p>
          <a:endParaRPr lang="en-US"/>
        </a:p>
      </dgm:t>
    </dgm:pt>
    <dgm:pt modelId="{EC0E6D06-F526-4F33-B185-045D8A9C4A8F}">
      <dgm:prSet phldrT="[Text]"/>
      <dgm:spPr/>
      <dgm:t>
        <a:bodyPr tIns="0" rIns="91440"/>
        <a:lstStyle/>
        <a:p>
          <a:pPr marL="0" indent="0">
            <a:buNone/>
          </a:pPr>
          <a:r>
            <a:rPr lang="en-US"/>
            <a:t>Answer ad-hoc questions and demonstrate features</a:t>
          </a:r>
        </a:p>
      </dgm:t>
    </dgm:pt>
    <dgm:pt modelId="{C893906F-9970-4A64-B35C-9F93C8F03785}" type="parTrans" cxnId="{E8E359A0-B350-4959-B1C2-D0FAF6BB5DD5}">
      <dgm:prSet/>
      <dgm:spPr/>
      <dgm:t>
        <a:bodyPr/>
        <a:lstStyle/>
        <a:p>
          <a:endParaRPr lang="en-US"/>
        </a:p>
      </dgm:t>
    </dgm:pt>
    <dgm:pt modelId="{D63F104D-3AB6-4B06-A514-44695B0AC7DA}" type="sibTrans" cxnId="{E8E359A0-B350-4959-B1C2-D0FAF6BB5DD5}">
      <dgm:prSet/>
      <dgm:spPr/>
      <dgm:t>
        <a:bodyPr/>
        <a:lstStyle/>
        <a:p>
          <a:endParaRPr lang="en-US"/>
        </a:p>
      </dgm:t>
    </dgm:pt>
    <dgm:pt modelId="{F0938B62-F62F-4665-BFE9-771A7FCF680D}">
      <dgm:prSet phldrT="[Text]"/>
      <dgm:spPr/>
      <dgm:t>
        <a:bodyPr lIns="274320"/>
        <a:lstStyle/>
        <a:p>
          <a:pPr marL="0" indent="0">
            <a:buFont typeface="Arial" panose="020B0604020202020204" pitchFamily="34" charset="0"/>
            <a:buNone/>
          </a:pPr>
          <a:r>
            <a:rPr lang="en-US" dirty="0"/>
            <a:t>Help show your team the advantages of Lists</a:t>
          </a:r>
        </a:p>
      </dgm:t>
    </dgm:pt>
    <dgm:pt modelId="{A44FE039-BBFD-409B-81BC-F7C47261F8E9}" type="parTrans" cxnId="{8DD7369C-B16E-44B3-937C-2613A4167CDA}">
      <dgm:prSet/>
      <dgm:spPr/>
      <dgm:t>
        <a:bodyPr/>
        <a:lstStyle/>
        <a:p>
          <a:endParaRPr lang="en-US"/>
        </a:p>
      </dgm:t>
    </dgm:pt>
    <dgm:pt modelId="{DBDB3EF6-90D9-48A4-9E0E-EEFB9C750003}" type="sibTrans" cxnId="{8DD7369C-B16E-44B3-937C-2613A4167CDA}">
      <dgm:prSet/>
      <dgm:spPr/>
      <dgm:t>
        <a:bodyPr/>
        <a:lstStyle/>
        <a:p>
          <a:endParaRPr lang="en-US"/>
        </a:p>
      </dgm:t>
    </dgm:pt>
    <dgm:pt modelId="{951527B9-C947-4F6E-B548-1D7C4556E769}" type="pres">
      <dgm:prSet presAssocID="{8098D4CD-38B7-4431-A6A4-84268DE403B2}" presName="cycleMatrixDiagram" presStyleCnt="0">
        <dgm:presLayoutVars>
          <dgm:chMax val="1"/>
          <dgm:dir/>
          <dgm:animLvl val="lvl"/>
          <dgm:resizeHandles val="exact"/>
        </dgm:presLayoutVars>
      </dgm:prSet>
      <dgm:spPr/>
    </dgm:pt>
    <dgm:pt modelId="{D3A3D655-762F-4262-B006-939557814045}" type="pres">
      <dgm:prSet presAssocID="{8098D4CD-38B7-4431-A6A4-84268DE403B2}" presName="children" presStyleCnt="0"/>
      <dgm:spPr/>
    </dgm:pt>
    <dgm:pt modelId="{DF5CC641-138D-43F6-B0E6-6FC5CCB792F6}" type="pres">
      <dgm:prSet presAssocID="{8098D4CD-38B7-4431-A6A4-84268DE403B2}" presName="child1group" presStyleCnt="0"/>
      <dgm:spPr/>
    </dgm:pt>
    <dgm:pt modelId="{95F8B981-BBD0-4112-8B8D-AE762B871118}" type="pres">
      <dgm:prSet presAssocID="{8098D4CD-38B7-4431-A6A4-84268DE403B2}" presName="child1" presStyleLbl="bgAcc1" presStyleIdx="0" presStyleCnt="4"/>
      <dgm:spPr/>
    </dgm:pt>
    <dgm:pt modelId="{A4EF433B-6151-4FF7-957C-819423680326}" type="pres">
      <dgm:prSet presAssocID="{8098D4CD-38B7-4431-A6A4-84268DE403B2}" presName="child1Text" presStyleLbl="bgAcc1" presStyleIdx="0" presStyleCnt="4">
        <dgm:presLayoutVars>
          <dgm:bulletEnabled val="1"/>
        </dgm:presLayoutVars>
      </dgm:prSet>
      <dgm:spPr/>
    </dgm:pt>
    <dgm:pt modelId="{299185F4-0724-4EE3-86D3-6BD6822CE227}" type="pres">
      <dgm:prSet presAssocID="{8098D4CD-38B7-4431-A6A4-84268DE403B2}" presName="child2group" presStyleCnt="0"/>
      <dgm:spPr/>
    </dgm:pt>
    <dgm:pt modelId="{63A2C8AB-2467-446B-9556-1BF28396BA0C}" type="pres">
      <dgm:prSet presAssocID="{8098D4CD-38B7-4431-A6A4-84268DE403B2}" presName="child2" presStyleLbl="bgAcc1" presStyleIdx="1" presStyleCnt="4"/>
      <dgm:spPr/>
    </dgm:pt>
    <dgm:pt modelId="{F001B059-7E4E-4F71-9640-5602E547A07C}" type="pres">
      <dgm:prSet presAssocID="{8098D4CD-38B7-4431-A6A4-84268DE403B2}" presName="child2Text" presStyleLbl="bgAcc1" presStyleIdx="1" presStyleCnt="4">
        <dgm:presLayoutVars>
          <dgm:bulletEnabled val="1"/>
        </dgm:presLayoutVars>
      </dgm:prSet>
      <dgm:spPr/>
    </dgm:pt>
    <dgm:pt modelId="{49CD4B23-CAED-4BE6-BDB5-2AA53BEF7724}" type="pres">
      <dgm:prSet presAssocID="{8098D4CD-38B7-4431-A6A4-84268DE403B2}" presName="child3group" presStyleCnt="0"/>
      <dgm:spPr/>
    </dgm:pt>
    <dgm:pt modelId="{E3DB80A6-0F31-43A6-8E0F-D2BB7A48ADC5}" type="pres">
      <dgm:prSet presAssocID="{8098D4CD-38B7-4431-A6A4-84268DE403B2}" presName="child3" presStyleLbl="bgAcc1" presStyleIdx="2" presStyleCnt="4"/>
      <dgm:spPr/>
    </dgm:pt>
    <dgm:pt modelId="{1B8C66C1-3ED2-413F-8860-BB83C5A2A58B}" type="pres">
      <dgm:prSet presAssocID="{8098D4CD-38B7-4431-A6A4-84268DE403B2}" presName="child3Text" presStyleLbl="bgAcc1" presStyleIdx="2" presStyleCnt="4">
        <dgm:presLayoutVars>
          <dgm:bulletEnabled val="1"/>
        </dgm:presLayoutVars>
      </dgm:prSet>
      <dgm:spPr/>
    </dgm:pt>
    <dgm:pt modelId="{B8DA3B8A-4C13-4921-8E1A-77F66B1F2D1E}" type="pres">
      <dgm:prSet presAssocID="{8098D4CD-38B7-4431-A6A4-84268DE403B2}" presName="child4group" presStyleCnt="0"/>
      <dgm:spPr/>
    </dgm:pt>
    <dgm:pt modelId="{EB76082B-3C33-4580-9388-517BB9D1FF3B}" type="pres">
      <dgm:prSet presAssocID="{8098D4CD-38B7-4431-A6A4-84268DE403B2}" presName="child4" presStyleLbl="bgAcc1" presStyleIdx="3" presStyleCnt="4"/>
      <dgm:spPr/>
    </dgm:pt>
    <dgm:pt modelId="{15CF233F-94A7-463B-A738-84E97D0AFA4B}" type="pres">
      <dgm:prSet presAssocID="{8098D4CD-38B7-4431-A6A4-84268DE403B2}" presName="child4Text" presStyleLbl="bgAcc1" presStyleIdx="3" presStyleCnt="4">
        <dgm:presLayoutVars>
          <dgm:bulletEnabled val="1"/>
        </dgm:presLayoutVars>
      </dgm:prSet>
      <dgm:spPr/>
    </dgm:pt>
    <dgm:pt modelId="{AACB2CF0-6437-4F95-A211-F8C57C1FBA80}" type="pres">
      <dgm:prSet presAssocID="{8098D4CD-38B7-4431-A6A4-84268DE403B2}" presName="childPlaceholder" presStyleCnt="0"/>
      <dgm:spPr/>
    </dgm:pt>
    <dgm:pt modelId="{38072BFD-4A8D-49B5-B237-FA717AF3E69C}" type="pres">
      <dgm:prSet presAssocID="{8098D4CD-38B7-4431-A6A4-84268DE403B2}" presName="circle" presStyleCnt="0"/>
      <dgm:spPr/>
    </dgm:pt>
    <dgm:pt modelId="{69C945A9-DA91-49C8-8B32-2268CC25BAD3}" type="pres">
      <dgm:prSet presAssocID="{8098D4CD-38B7-4431-A6A4-84268DE403B2}" presName="quadrant1" presStyleLbl="node1" presStyleIdx="0" presStyleCnt="4">
        <dgm:presLayoutVars>
          <dgm:chMax val="1"/>
          <dgm:bulletEnabled val="1"/>
        </dgm:presLayoutVars>
      </dgm:prSet>
      <dgm:spPr/>
    </dgm:pt>
    <dgm:pt modelId="{1E05DB1E-3AF2-4F3F-935F-E4EC55ED8183}" type="pres">
      <dgm:prSet presAssocID="{8098D4CD-38B7-4431-A6A4-84268DE403B2}" presName="quadrant2" presStyleLbl="node1" presStyleIdx="1" presStyleCnt="4">
        <dgm:presLayoutVars>
          <dgm:chMax val="1"/>
          <dgm:bulletEnabled val="1"/>
        </dgm:presLayoutVars>
      </dgm:prSet>
      <dgm:spPr/>
    </dgm:pt>
    <dgm:pt modelId="{F39E7DCE-5970-4B99-86ED-606F163BA79F}" type="pres">
      <dgm:prSet presAssocID="{8098D4CD-38B7-4431-A6A4-84268DE403B2}" presName="quadrant3" presStyleLbl="node1" presStyleIdx="2" presStyleCnt="4">
        <dgm:presLayoutVars>
          <dgm:chMax val="1"/>
          <dgm:bulletEnabled val="1"/>
        </dgm:presLayoutVars>
      </dgm:prSet>
      <dgm:spPr/>
    </dgm:pt>
    <dgm:pt modelId="{AA16CFBE-D3D4-46F0-8195-AAB879F4F953}" type="pres">
      <dgm:prSet presAssocID="{8098D4CD-38B7-4431-A6A4-84268DE403B2}" presName="quadrant4" presStyleLbl="node1" presStyleIdx="3" presStyleCnt="4" custLinFactNeighborY="277">
        <dgm:presLayoutVars>
          <dgm:chMax val="1"/>
          <dgm:bulletEnabled val="1"/>
        </dgm:presLayoutVars>
      </dgm:prSet>
      <dgm:spPr/>
    </dgm:pt>
    <dgm:pt modelId="{C31CFDB5-B5C1-4795-8637-34682CBFB2CD}" type="pres">
      <dgm:prSet presAssocID="{8098D4CD-38B7-4431-A6A4-84268DE403B2}" presName="quadrantPlaceholder" presStyleCnt="0"/>
      <dgm:spPr/>
    </dgm:pt>
    <dgm:pt modelId="{E1659BDC-95E1-4198-A4B4-7D5C18FCF5EC}" type="pres">
      <dgm:prSet presAssocID="{8098D4CD-38B7-4431-A6A4-84268DE403B2}" presName="center1" presStyleLbl="fgShp" presStyleIdx="0" presStyleCnt="2"/>
      <dgm:spPr>
        <a:solidFill>
          <a:schemeClr val="accent5"/>
        </a:solidFill>
        <a:ln>
          <a:noFill/>
        </a:ln>
      </dgm:spPr>
    </dgm:pt>
    <dgm:pt modelId="{9C2B249D-278F-43B6-958D-ADAAD29C7416}" type="pres">
      <dgm:prSet presAssocID="{8098D4CD-38B7-4431-A6A4-84268DE403B2}" presName="center2" presStyleLbl="fgShp" presStyleIdx="1" presStyleCnt="2"/>
      <dgm:spPr>
        <a:solidFill>
          <a:schemeClr val="accent5"/>
        </a:solidFill>
        <a:ln>
          <a:noFill/>
        </a:ln>
      </dgm:spPr>
    </dgm:pt>
  </dgm:ptLst>
  <dgm:cxnLst>
    <dgm:cxn modelId="{AFCDCD03-3A0C-4069-9F30-E404D6DD6381}" type="presOf" srcId="{86176251-FC82-4D12-8A1F-28DE97E4466B}" destId="{63A2C8AB-2467-446B-9556-1BF28396BA0C}" srcOrd="0" destOrd="0" presId="urn:microsoft.com/office/officeart/2005/8/layout/cycle4"/>
    <dgm:cxn modelId="{1EA2E518-3993-48AF-8E62-0AB771AB78C1}" srcId="{F281306D-BFA5-4A91-8267-687F3BB19D83}" destId="{B47CAE4E-8BA1-41D5-99DF-8F4EE286F168}" srcOrd="0" destOrd="0" parTransId="{2247B8B2-5DE1-49BB-A04D-ADFE0CBCAE6C}" sibTransId="{AF5BE053-3D22-4A46-A5EC-4359E9524695}"/>
    <dgm:cxn modelId="{12E1E023-D659-4B75-A0A7-D9D446EC7E04}" type="presOf" srcId="{F281306D-BFA5-4A91-8267-687F3BB19D83}" destId="{69C945A9-DA91-49C8-8B32-2268CC25BAD3}" srcOrd="0" destOrd="0" presId="urn:microsoft.com/office/officeart/2005/8/layout/cycle4"/>
    <dgm:cxn modelId="{73FBAB40-C632-45F5-858F-0DB4AD00877D}" type="presOf" srcId="{B47CAE4E-8BA1-41D5-99DF-8F4EE286F168}" destId="{95F8B981-BBD0-4112-8B8D-AE762B871118}" srcOrd="0" destOrd="0" presId="urn:microsoft.com/office/officeart/2005/8/layout/cycle4"/>
    <dgm:cxn modelId="{49639279-6211-47FF-8433-D32FAA55FA44}" type="presOf" srcId="{F0938B62-F62F-4665-BFE9-771A7FCF680D}" destId="{E3DB80A6-0F31-43A6-8E0F-D2BB7A48ADC5}" srcOrd="0" destOrd="0" presId="urn:microsoft.com/office/officeart/2005/8/layout/cycle4"/>
    <dgm:cxn modelId="{8B14667A-C212-4372-9065-F53B3AE276B2}" type="presOf" srcId="{EC0E6D06-F526-4F33-B185-045D8A9C4A8F}" destId="{15CF233F-94A7-463B-A738-84E97D0AFA4B}" srcOrd="1" destOrd="0" presId="urn:microsoft.com/office/officeart/2005/8/layout/cycle4"/>
    <dgm:cxn modelId="{0D4C7D7F-36E3-4F7B-B552-1D8B42D06078}" type="presOf" srcId="{B47CAE4E-8BA1-41D5-99DF-8F4EE286F168}" destId="{A4EF433B-6151-4FF7-957C-819423680326}" srcOrd="1" destOrd="0" presId="urn:microsoft.com/office/officeart/2005/8/layout/cycle4"/>
    <dgm:cxn modelId="{AC6C7C83-5B52-46FB-BAFA-7BA147DD1E3E}" type="presOf" srcId="{709A29E3-41FE-44AD-BE4A-A5FF97C7FE55}" destId="{F39E7DCE-5970-4B99-86ED-606F163BA79F}" srcOrd="0" destOrd="0" presId="urn:microsoft.com/office/officeart/2005/8/layout/cycle4"/>
    <dgm:cxn modelId="{CD7E969B-3D52-4107-8802-7ECC679B63FA}" type="presOf" srcId="{8098D4CD-38B7-4431-A6A4-84268DE403B2}" destId="{951527B9-C947-4F6E-B548-1D7C4556E769}" srcOrd="0" destOrd="0" presId="urn:microsoft.com/office/officeart/2005/8/layout/cycle4"/>
    <dgm:cxn modelId="{8DD7369C-B16E-44B3-937C-2613A4167CDA}" srcId="{709A29E3-41FE-44AD-BE4A-A5FF97C7FE55}" destId="{F0938B62-F62F-4665-BFE9-771A7FCF680D}" srcOrd="0" destOrd="0" parTransId="{A44FE039-BBFD-409B-81BC-F7C47261F8E9}" sibTransId="{DBDB3EF6-90D9-48A4-9E0E-EEFB9C750003}"/>
    <dgm:cxn modelId="{E8E359A0-B350-4959-B1C2-D0FAF6BB5DD5}" srcId="{00B8061E-B230-4D8D-85BB-2BE274A451B8}" destId="{EC0E6D06-F526-4F33-B185-045D8A9C4A8F}" srcOrd="0" destOrd="0" parTransId="{C893906F-9970-4A64-B35C-9F93C8F03785}" sibTransId="{D63F104D-3AB6-4B06-A514-44695B0AC7DA}"/>
    <dgm:cxn modelId="{FAE476AB-D743-424B-BB36-430A3EAB2D3D}" srcId="{8098D4CD-38B7-4431-A6A4-84268DE403B2}" destId="{1DBEFCFA-6C3D-46C6-B92B-888EFFA3FAA3}" srcOrd="1" destOrd="0" parTransId="{A12FDE09-F8C9-4F09-AA7F-E1F541725EC1}" sibTransId="{F4CCBFEE-293E-4D36-8309-8B9088316FA5}"/>
    <dgm:cxn modelId="{2B52A7B5-0445-41CA-96B6-9E12A73BB94F}" type="presOf" srcId="{00B8061E-B230-4D8D-85BB-2BE274A451B8}" destId="{AA16CFBE-D3D4-46F0-8195-AAB879F4F953}" srcOrd="0" destOrd="0" presId="urn:microsoft.com/office/officeart/2005/8/layout/cycle4"/>
    <dgm:cxn modelId="{3DAEB6C1-6FF8-434A-AAE7-6EBE29400659}" type="presOf" srcId="{86176251-FC82-4D12-8A1F-28DE97E4466B}" destId="{F001B059-7E4E-4F71-9640-5602E547A07C}" srcOrd="1" destOrd="0" presId="urn:microsoft.com/office/officeart/2005/8/layout/cycle4"/>
    <dgm:cxn modelId="{D38ECAC2-5DA9-4949-BDDA-22B47FE261A3}" type="presOf" srcId="{F0938B62-F62F-4665-BFE9-771A7FCF680D}" destId="{1B8C66C1-3ED2-413F-8860-BB83C5A2A58B}" srcOrd="1" destOrd="0" presId="urn:microsoft.com/office/officeart/2005/8/layout/cycle4"/>
    <dgm:cxn modelId="{BD4B0DC7-4E2E-4FE2-AA22-DDB8013EAD11}" srcId="{8098D4CD-38B7-4431-A6A4-84268DE403B2}" destId="{709A29E3-41FE-44AD-BE4A-A5FF97C7FE55}" srcOrd="2" destOrd="0" parTransId="{6AC7355C-ACCF-433D-82B5-EFB40E515585}" sibTransId="{69637DE2-71B0-47F9-A200-607A47E70B21}"/>
    <dgm:cxn modelId="{909A4FC7-A3DC-4964-A5AD-287A49BECB59}" srcId="{8098D4CD-38B7-4431-A6A4-84268DE403B2}" destId="{F281306D-BFA5-4A91-8267-687F3BB19D83}" srcOrd="0" destOrd="0" parTransId="{23305C79-E30A-4248-BBEE-9D367868ED88}" sibTransId="{E7D955A4-27B6-41BB-A634-DF31DFBE9ACF}"/>
    <dgm:cxn modelId="{7CDFF4C9-7320-4447-A2BE-10921DAC8AFC}" srcId="{8098D4CD-38B7-4431-A6A4-84268DE403B2}" destId="{00B8061E-B230-4D8D-85BB-2BE274A451B8}" srcOrd="3" destOrd="0" parTransId="{CEE061C0-EF49-43C6-AFFD-52BFAF8F410A}" sibTransId="{1C64434D-8C57-43C5-A12A-33591724AAF2}"/>
    <dgm:cxn modelId="{66B0F7D4-AAF3-4760-8339-37CC425DEF16}" type="presOf" srcId="{EC0E6D06-F526-4F33-B185-045D8A9C4A8F}" destId="{EB76082B-3C33-4580-9388-517BB9D1FF3B}" srcOrd="0" destOrd="0" presId="urn:microsoft.com/office/officeart/2005/8/layout/cycle4"/>
    <dgm:cxn modelId="{7BC6C8E3-7CC4-4AAE-B661-8666305F2195}" type="presOf" srcId="{1DBEFCFA-6C3D-46C6-B92B-888EFFA3FAA3}" destId="{1E05DB1E-3AF2-4F3F-935F-E4EC55ED8183}" srcOrd="0" destOrd="0" presId="urn:microsoft.com/office/officeart/2005/8/layout/cycle4"/>
    <dgm:cxn modelId="{D3126FF3-1EF6-4F18-9A03-5D989FD115EC}" srcId="{1DBEFCFA-6C3D-46C6-B92B-888EFFA3FAA3}" destId="{86176251-FC82-4D12-8A1F-28DE97E4466B}" srcOrd="0" destOrd="0" parTransId="{868F66FC-9B28-4BFD-B39D-FC3F2A5D0E09}" sibTransId="{F08154D0-D0D4-4C06-A2EA-59C2D3FED4A8}"/>
    <dgm:cxn modelId="{E73B54CF-E6A6-4B5A-B130-3711C34E6D7C}" type="presParOf" srcId="{951527B9-C947-4F6E-B548-1D7C4556E769}" destId="{D3A3D655-762F-4262-B006-939557814045}" srcOrd="0" destOrd="0" presId="urn:microsoft.com/office/officeart/2005/8/layout/cycle4"/>
    <dgm:cxn modelId="{418CA384-EE37-407E-9C16-8E4442804928}" type="presParOf" srcId="{D3A3D655-762F-4262-B006-939557814045}" destId="{DF5CC641-138D-43F6-B0E6-6FC5CCB792F6}" srcOrd="0" destOrd="0" presId="urn:microsoft.com/office/officeart/2005/8/layout/cycle4"/>
    <dgm:cxn modelId="{614E2EE2-9E66-495D-B10D-53F262148CAC}" type="presParOf" srcId="{DF5CC641-138D-43F6-B0E6-6FC5CCB792F6}" destId="{95F8B981-BBD0-4112-8B8D-AE762B871118}" srcOrd="0" destOrd="0" presId="urn:microsoft.com/office/officeart/2005/8/layout/cycle4"/>
    <dgm:cxn modelId="{6004A6FC-F63A-4BFA-9C9C-74A21B007134}" type="presParOf" srcId="{DF5CC641-138D-43F6-B0E6-6FC5CCB792F6}" destId="{A4EF433B-6151-4FF7-957C-819423680326}" srcOrd="1" destOrd="0" presId="urn:microsoft.com/office/officeart/2005/8/layout/cycle4"/>
    <dgm:cxn modelId="{6484BC21-F66B-497B-B82D-F776FA98352D}" type="presParOf" srcId="{D3A3D655-762F-4262-B006-939557814045}" destId="{299185F4-0724-4EE3-86D3-6BD6822CE227}" srcOrd="1" destOrd="0" presId="urn:microsoft.com/office/officeart/2005/8/layout/cycle4"/>
    <dgm:cxn modelId="{710CA52C-4557-4FC0-A2E9-92C9E218292B}" type="presParOf" srcId="{299185F4-0724-4EE3-86D3-6BD6822CE227}" destId="{63A2C8AB-2467-446B-9556-1BF28396BA0C}" srcOrd="0" destOrd="0" presId="urn:microsoft.com/office/officeart/2005/8/layout/cycle4"/>
    <dgm:cxn modelId="{56560FA9-70C5-4CDD-AC00-3165D085DFC8}" type="presParOf" srcId="{299185F4-0724-4EE3-86D3-6BD6822CE227}" destId="{F001B059-7E4E-4F71-9640-5602E547A07C}" srcOrd="1" destOrd="0" presId="urn:microsoft.com/office/officeart/2005/8/layout/cycle4"/>
    <dgm:cxn modelId="{80AD0870-27EC-4B28-BF80-672EF77DB2C3}" type="presParOf" srcId="{D3A3D655-762F-4262-B006-939557814045}" destId="{49CD4B23-CAED-4BE6-BDB5-2AA53BEF7724}" srcOrd="2" destOrd="0" presId="urn:microsoft.com/office/officeart/2005/8/layout/cycle4"/>
    <dgm:cxn modelId="{A5B66137-4A7A-44D9-86A9-5B440443B1E7}" type="presParOf" srcId="{49CD4B23-CAED-4BE6-BDB5-2AA53BEF7724}" destId="{E3DB80A6-0F31-43A6-8E0F-D2BB7A48ADC5}" srcOrd="0" destOrd="0" presId="urn:microsoft.com/office/officeart/2005/8/layout/cycle4"/>
    <dgm:cxn modelId="{3D17EA4A-9701-4819-AC5D-860F7B89790D}" type="presParOf" srcId="{49CD4B23-CAED-4BE6-BDB5-2AA53BEF7724}" destId="{1B8C66C1-3ED2-413F-8860-BB83C5A2A58B}" srcOrd="1" destOrd="0" presId="urn:microsoft.com/office/officeart/2005/8/layout/cycle4"/>
    <dgm:cxn modelId="{527D8ADF-CCF3-4E5F-81B3-AC4171D432CB}" type="presParOf" srcId="{D3A3D655-762F-4262-B006-939557814045}" destId="{B8DA3B8A-4C13-4921-8E1A-77F66B1F2D1E}" srcOrd="3" destOrd="0" presId="urn:microsoft.com/office/officeart/2005/8/layout/cycle4"/>
    <dgm:cxn modelId="{15D9E77B-35F7-4760-859D-B37E8D464D00}" type="presParOf" srcId="{B8DA3B8A-4C13-4921-8E1A-77F66B1F2D1E}" destId="{EB76082B-3C33-4580-9388-517BB9D1FF3B}" srcOrd="0" destOrd="0" presId="urn:microsoft.com/office/officeart/2005/8/layout/cycle4"/>
    <dgm:cxn modelId="{55571DA7-5F1A-47D3-8D28-0DBCAB9AD507}" type="presParOf" srcId="{B8DA3B8A-4C13-4921-8E1A-77F66B1F2D1E}" destId="{15CF233F-94A7-463B-A738-84E97D0AFA4B}" srcOrd="1" destOrd="0" presId="urn:microsoft.com/office/officeart/2005/8/layout/cycle4"/>
    <dgm:cxn modelId="{BBE106BE-C493-4E37-B089-0DBC07DA1C4B}" type="presParOf" srcId="{D3A3D655-762F-4262-B006-939557814045}" destId="{AACB2CF0-6437-4F95-A211-F8C57C1FBA80}" srcOrd="4" destOrd="0" presId="urn:microsoft.com/office/officeart/2005/8/layout/cycle4"/>
    <dgm:cxn modelId="{BF889CA3-FFBB-4E56-A0EF-F03F29F91C7A}" type="presParOf" srcId="{951527B9-C947-4F6E-B548-1D7C4556E769}" destId="{38072BFD-4A8D-49B5-B237-FA717AF3E69C}" srcOrd="1" destOrd="0" presId="urn:microsoft.com/office/officeart/2005/8/layout/cycle4"/>
    <dgm:cxn modelId="{CCCB888D-7351-4F05-9EC4-4EC686C42F75}" type="presParOf" srcId="{38072BFD-4A8D-49B5-B237-FA717AF3E69C}" destId="{69C945A9-DA91-49C8-8B32-2268CC25BAD3}" srcOrd="0" destOrd="0" presId="urn:microsoft.com/office/officeart/2005/8/layout/cycle4"/>
    <dgm:cxn modelId="{7980F7E6-F00B-422A-AF63-EB4AC2BB4BF2}" type="presParOf" srcId="{38072BFD-4A8D-49B5-B237-FA717AF3E69C}" destId="{1E05DB1E-3AF2-4F3F-935F-E4EC55ED8183}" srcOrd="1" destOrd="0" presId="urn:microsoft.com/office/officeart/2005/8/layout/cycle4"/>
    <dgm:cxn modelId="{C52C5C2E-5630-4E90-91BA-7D226EEABEBE}" type="presParOf" srcId="{38072BFD-4A8D-49B5-B237-FA717AF3E69C}" destId="{F39E7DCE-5970-4B99-86ED-606F163BA79F}" srcOrd="2" destOrd="0" presId="urn:microsoft.com/office/officeart/2005/8/layout/cycle4"/>
    <dgm:cxn modelId="{26133801-88BB-4567-994D-C77492F78B06}" type="presParOf" srcId="{38072BFD-4A8D-49B5-B237-FA717AF3E69C}" destId="{AA16CFBE-D3D4-46F0-8195-AAB879F4F953}" srcOrd="3" destOrd="0" presId="urn:microsoft.com/office/officeart/2005/8/layout/cycle4"/>
    <dgm:cxn modelId="{AD88E1EE-37A8-4D2F-AF59-E2DEEE360657}" type="presParOf" srcId="{38072BFD-4A8D-49B5-B237-FA717AF3E69C}" destId="{C31CFDB5-B5C1-4795-8637-34682CBFB2CD}" srcOrd="4" destOrd="0" presId="urn:microsoft.com/office/officeart/2005/8/layout/cycle4"/>
    <dgm:cxn modelId="{E8460984-86C7-4FCC-80F5-A2DC8FD70732}" type="presParOf" srcId="{951527B9-C947-4F6E-B548-1D7C4556E769}" destId="{E1659BDC-95E1-4198-A4B4-7D5C18FCF5EC}" srcOrd="2" destOrd="0" presId="urn:microsoft.com/office/officeart/2005/8/layout/cycle4"/>
    <dgm:cxn modelId="{18C3F6B5-9986-41EE-B872-56CC2DF6A199}" type="presParOf" srcId="{951527B9-C947-4F6E-B548-1D7C4556E769}" destId="{9C2B249D-278F-43B6-958D-ADAAD29C7416}"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F51F5-352E-4CB3-934C-19DCD19128D0}" type="doc">
      <dgm:prSet loTypeId="urn:microsoft.com/office/officeart/2005/8/layout/process1" loCatId="process" qsTypeId="urn:microsoft.com/office/officeart/2005/8/quickstyle/simple1" qsCatId="simple" csTypeId="urn:microsoft.com/office/officeart/2005/8/colors/accent1_2" csCatId="accent1" phldr="1"/>
      <dgm:spPr/>
    </dgm:pt>
    <dgm:pt modelId="{49B1AF82-2991-463E-9146-6977272AD7E6}">
      <dgm:prSet phldrT="[Text]"/>
      <dgm:spPr/>
      <dgm:t>
        <a:bodyPr/>
        <a:lstStyle/>
        <a:p>
          <a:r>
            <a:rPr lang="en-US"/>
            <a:t>Define Objectives</a:t>
          </a:r>
        </a:p>
      </dgm:t>
    </dgm:pt>
    <dgm:pt modelId="{C5D5D780-167F-4E32-88C7-88125907BC25}" type="parTrans" cxnId="{70ECFF8E-74D2-4AE3-95C8-10570136955C}">
      <dgm:prSet/>
      <dgm:spPr/>
      <dgm:t>
        <a:bodyPr/>
        <a:lstStyle/>
        <a:p>
          <a:endParaRPr lang="en-US"/>
        </a:p>
      </dgm:t>
    </dgm:pt>
    <dgm:pt modelId="{0984E3B8-8A7D-407B-B6D1-FEFD84ACC06E}" type="sibTrans" cxnId="{70ECFF8E-74D2-4AE3-95C8-10570136955C}">
      <dgm:prSet/>
      <dgm:spPr/>
      <dgm:t>
        <a:bodyPr/>
        <a:lstStyle/>
        <a:p>
          <a:endParaRPr lang="en-US"/>
        </a:p>
      </dgm:t>
    </dgm:pt>
    <dgm:pt modelId="{C4C98C92-82DB-4CE3-AB0D-7D4CF1855637}">
      <dgm:prSet phldrT="[Text]"/>
      <dgm:spPr/>
      <dgm:t>
        <a:bodyPr/>
        <a:lstStyle/>
        <a:p>
          <a:r>
            <a:rPr lang="en-US"/>
            <a:t>Outline Audiences</a:t>
          </a:r>
        </a:p>
      </dgm:t>
    </dgm:pt>
    <dgm:pt modelId="{862BA305-4CE5-4CD2-8947-A25052863E3A}" type="parTrans" cxnId="{09F29A12-8A99-47FA-AB28-A200FB1024CD}">
      <dgm:prSet/>
      <dgm:spPr/>
      <dgm:t>
        <a:bodyPr/>
        <a:lstStyle/>
        <a:p>
          <a:endParaRPr lang="en-US"/>
        </a:p>
      </dgm:t>
    </dgm:pt>
    <dgm:pt modelId="{7B0DEEFF-C961-415C-BB3A-AEA7D1E71C10}" type="sibTrans" cxnId="{09F29A12-8A99-47FA-AB28-A200FB1024CD}">
      <dgm:prSet/>
      <dgm:spPr/>
      <dgm:t>
        <a:bodyPr/>
        <a:lstStyle/>
        <a:p>
          <a:endParaRPr lang="en-US"/>
        </a:p>
      </dgm:t>
    </dgm:pt>
    <dgm:pt modelId="{0A95ADE9-B695-49DE-B14D-E31A0BCB2910}">
      <dgm:prSet phldrT="[Text]"/>
      <dgm:spPr/>
      <dgm:t>
        <a:bodyPr/>
        <a:lstStyle/>
        <a:p>
          <a:r>
            <a:rPr lang="en-US"/>
            <a:t>Determine </a:t>
          </a:r>
        </a:p>
        <a:p>
          <a:r>
            <a:rPr lang="en-US"/>
            <a:t>Key Messages</a:t>
          </a:r>
        </a:p>
      </dgm:t>
    </dgm:pt>
    <dgm:pt modelId="{73F27752-924C-4891-BC40-840C0B52326B}" type="parTrans" cxnId="{3CD88927-C47B-4023-A531-8B041123B984}">
      <dgm:prSet/>
      <dgm:spPr/>
      <dgm:t>
        <a:bodyPr/>
        <a:lstStyle/>
        <a:p>
          <a:endParaRPr lang="en-US"/>
        </a:p>
      </dgm:t>
    </dgm:pt>
    <dgm:pt modelId="{94FF86C7-EB00-4D88-A7A2-AFB0CC85FDE6}" type="sibTrans" cxnId="{3CD88927-C47B-4023-A531-8B041123B984}">
      <dgm:prSet/>
      <dgm:spPr/>
      <dgm:t>
        <a:bodyPr/>
        <a:lstStyle/>
        <a:p>
          <a:endParaRPr lang="en-US"/>
        </a:p>
      </dgm:t>
    </dgm:pt>
    <dgm:pt modelId="{3741B6B2-8285-423D-AED6-4BAD309CAF87}">
      <dgm:prSet/>
      <dgm:spPr/>
      <dgm:t>
        <a:bodyPr/>
        <a:lstStyle/>
        <a:p>
          <a:r>
            <a:rPr lang="en-US"/>
            <a:t>Identify Senders </a:t>
          </a:r>
        </a:p>
      </dgm:t>
    </dgm:pt>
    <dgm:pt modelId="{3F5170DA-9370-4A00-AD9F-022BB6733588}" type="parTrans" cxnId="{746D3657-3B03-4FF2-851D-F29806FEA4B6}">
      <dgm:prSet/>
      <dgm:spPr/>
      <dgm:t>
        <a:bodyPr/>
        <a:lstStyle/>
        <a:p>
          <a:endParaRPr lang="en-US"/>
        </a:p>
      </dgm:t>
    </dgm:pt>
    <dgm:pt modelId="{ED1D66A3-C7EC-403F-B9A5-30CC3D06D06A}" type="sibTrans" cxnId="{746D3657-3B03-4FF2-851D-F29806FEA4B6}">
      <dgm:prSet/>
      <dgm:spPr/>
      <dgm:t>
        <a:bodyPr/>
        <a:lstStyle/>
        <a:p>
          <a:endParaRPr lang="en-US"/>
        </a:p>
      </dgm:t>
    </dgm:pt>
    <dgm:pt modelId="{33771901-7269-48CE-9CB8-2144E4C8CD16}">
      <dgm:prSet/>
      <dgm:spPr/>
      <dgm:t>
        <a:bodyPr/>
        <a:lstStyle/>
        <a:p>
          <a:endParaRPr lang="en-US"/>
        </a:p>
        <a:p>
          <a:r>
            <a:rPr lang="en-US"/>
            <a:t>Outline Channels</a:t>
          </a:r>
        </a:p>
        <a:p>
          <a:endParaRPr lang="en-US"/>
        </a:p>
      </dgm:t>
    </dgm:pt>
    <dgm:pt modelId="{33034D13-4053-416B-BC1A-27956ABB528C}" type="parTrans" cxnId="{D9CDCC69-98FD-4C2E-8D56-9C2F02CB95ED}">
      <dgm:prSet/>
      <dgm:spPr/>
      <dgm:t>
        <a:bodyPr/>
        <a:lstStyle/>
        <a:p>
          <a:endParaRPr lang="en-US"/>
        </a:p>
      </dgm:t>
    </dgm:pt>
    <dgm:pt modelId="{0F4E65E0-5E48-47F4-82B9-5558C0119AEA}" type="sibTrans" cxnId="{D9CDCC69-98FD-4C2E-8D56-9C2F02CB95ED}">
      <dgm:prSet/>
      <dgm:spPr/>
      <dgm:t>
        <a:bodyPr/>
        <a:lstStyle/>
        <a:p>
          <a:endParaRPr lang="en-US"/>
        </a:p>
      </dgm:t>
    </dgm:pt>
    <dgm:pt modelId="{B3C22068-0E52-4301-9278-D0462CF6FCE4}" type="pres">
      <dgm:prSet presAssocID="{E03F51F5-352E-4CB3-934C-19DCD19128D0}" presName="Name0" presStyleCnt="0">
        <dgm:presLayoutVars>
          <dgm:dir/>
          <dgm:resizeHandles val="exact"/>
        </dgm:presLayoutVars>
      </dgm:prSet>
      <dgm:spPr/>
    </dgm:pt>
    <dgm:pt modelId="{8203E082-0D35-4BC4-AC47-DD679BCC3E0E}" type="pres">
      <dgm:prSet presAssocID="{49B1AF82-2991-463E-9146-6977272AD7E6}" presName="node" presStyleLbl="node1" presStyleIdx="0" presStyleCnt="5">
        <dgm:presLayoutVars>
          <dgm:bulletEnabled val="1"/>
        </dgm:presLayoutVars>
      </dgm:prSet>
      <dgm:spPr/>
    </dgm:pt>
    <dgm:pt modelId="{A8C04920-AEFB-41F7-A5AB-2B414FE45809}" type="pres">
      <dgm:prSet presAssocID="{0984E3B8-8A7D-407B-B6D1-FEFD84ACC06E}" presName="sibTrans" presStyleLbl="sibTrans2D1" presStyleIdx="0" presStyleCnt="4"/>
      <dgm:spPr/>
    </dgm:pt>
    <dgm:pt modelId="{A721DD55-68BC-4D19-953A-DC74DD3826F8}" type="pres">
      <dgm:prSet presAssocID="{0984E3B8-8A7D-407B-B6D1-FEFD84ACC06E}" presName="connectorText" presStyleLbl="sibTrans2D1" presStyleIdx="0" presStyleCnt="4"/>
      <dgm:spPr/>
    </dgm:pt>
    <dgm:pt modelId="{317311C1-24BC-4A22-9995-A787CFF11601}" type="pres">
      <dgm:prSet presAssocID="{C4C98C92-82DB-4CE3-AB0D-7D4CF1855637}" presName="node" presStyleLbl="node1" presStyleIdx="1" presStyleCnt="5">
        <dgm:presLayoutVars>
          <dgm:bulletEnabled val="1"/>
        </dgm:presLayoutVars>
      </dgm:prSet>
      <dgm:spPr/>
    </dgm:pt>
    <dgm:pt modelId="{22E3F0A3-EA81-47D8-95E1-C63E935393C8}" type="pres">
      <dgm:prSet presAssocID="{7B0DEEFF-C961-415C-BB3A-AEA7D1E71C10}" presName="sibTrans" presStyleLbl="sibTrans2D1" presStyleIdx="1" presStyleCnt="4"/>
      <dgm:spPr/>
    </dgm:pt>
    <dgm:pt modelId="{272A3344-193D-439C-BC7B-BB9223633F25}" type="pres">
      <dgm:prSet presAssocID="{7B0DEEFF-C961-415C-BB3A-AEA7D1E71C10}" presName="connectorText" presStyleLbl="sibTrans2D1" presStyleIdx="1" presStyleCnt="4"/>
      <dgm:spPr/>
    </dgm:pt>
    <dgm:pt modelId="{11420123-C34B-4C3F-A775-E0287E4CE89F}" type="pres">
      <dgm:prSet presAssocID="{0A95ADE9-B695-49DE-B14D-E31A0BCB2910}" presName="node" presStyleLbl="node1" presStyleIdx="2" presStyleCnt="5">
        <dgm:presLayoutVars>
          <dgm:bulletEnabled val="1"/>
        </dgm:presLayoutVars>
      </dgm:prSet>
      <dgm:spPr/>
    </dgm:pt>
    <dgm:pt modelId="{7C4CF7B9-FE99-497B-AECA-B2FD415A08DC}" type="pres">
      <dgm:prSet presAssocID="{94FF86C7-EB00-4D88-A7A2-AFB0CC85FDE6}" presName="sibTrans" presStyleLbl="sibTrans2D1" presStyleIdx="2" presStyleCnt="4"/>
      <dgm:spPr/>
    </dgm:pt>
    <dgm:pt modelId="{665F3583-EBF1-4B0C-AF02-FD65FFF7E986}" type="pres">
      <dgm:prSet presAssocID="{94FF86C7-EB00-4D88-A7A2-AFB0CC85FDE6}" presName="connectorText" presStyleLbl="sibTrans2D1" presStyleIdx="2" presStyleCnt="4"/>
      <dgm:spPr/>
    </dgm:pt>
    <dgm:pt modelId="{05D994B4-FA0E-4257-AFE2-4E5BC7834591}" type="pres">
      <dgm:prSet presAssocID="{3741B6B2-8285-423D-AED6-4BAD309CAF87}" presName="node" presStyleLbl="node1" presStyleIdx="3" presStyleCnt="5">
        <dgm:presLayoutVars>
          <dgm:bulletEnabled val="1"/>
        </dgm:presLayoutVars>
      </dgm:prSet>
      <dgm:spPr/>
    </dgm:pt>
    <dgm:pt modelId="{03A6E974-D99B-4F1A-BE21-D6CB6576FAD1}" type="pres">
      <dgm:prSet presAssocID="{ED1D66A3-C7EC-403F-B9A5-30CC3D06D06A}" presName="sibTrans" presStyleLbl="sibTrans2D1" presStyleIdx="3" presStyleCnt="4"/>
      <dgm:spPr/>
    </dgm:pt>
    <dgm:pt modelId="{8F93B2DC-06DE-4418-ADCD-852FCF9C2DFE}" type="pres">
      <dgm:prSet presAssocID="{ED1D66A3-C7EC-403F-B9A5-30CC3D06D06A}" presName="connectorText" presStyleLbl="sibTrans2D1" presStyleIdx="3" presStyleCnt="4"/>
      <dgm:spPr/>
    </dgm:pt>
    <dgm:pt modelId="{8C1051C3-E32F-4F7F-95CA-9C90EFF161B3}" type="pres">
      <dgm:prSet presAssocID="{33771901-7269-48CE-9CB8-2144E4C8CD16}" presName="node" presStyleLbl="node1" presStyleIdx="4" presStyleCnt="5">
        <dgm:presLayoutVars>
          <dgm:bulletEnabled val="1"/>
        </dgm:presLayoutVars>
      </dgm:prSet>
      <dgm:spPr/>
    </dgm:pt>
  </dgm:ptLst>
  <dgm:cxnLst>
    <dgm:cxn modelId="{03F2B604-62BB-43F1-B5D8-8A1099B33B2E}" type="presOf" srcId="{94FF86C7-EB00-4D88-A7A2-AFB0CC85FDE6}" destId="{665F3583-EBF1-4B0C-AF02-FD65FFF7E986}" srcOrd="1" destOrd="0" presId="urn:microsoft.com/office/officeart/2005/8/layout/process1"/>
    <dgm:cxn modelId="{ADE70012-7711-4D97-A31B-37B92E8381A2}" type="presOf" srcId="{0A95ADE9-B695-49DE-B14D-E31A0BCB2910}" destId="{11420123-C34B-4C3F-A775-E0287E4CE89F}" srcOrd="0" destOrd="0" presId="urn:microsoft.com/office/officeart/2005/8/layout/process1"/>
    <dgm:cxn modelId="{09F29A12-8A99-47FA-AB28-A200FB1024CD}" srcId="{E03F51F5-352E-4CB3-934C-19DCD19128D0}" destId="{C4C98C92-82DB-4CE3-AB0D-7D4CF1855637}" srcOrd="1" destOrd="0" parTransId="{862BA305-4CE5-4CD2-8947-A25052863E3A}" sibTransId="{7B0DEEFF-C961-415C-BB3A-AEA7D1E71C10}"/>
    <dgm:cxn modelId="{3CD88927-C47B-4023-A531-8B041123B984}" srcId="{E03F51F5-352E-4CB3-934C-19DCD19128D0}" destId="{0A95ADE9-B695-49DE-B14D-E31A0BCB2910}" srcOrd="2" destOrd="0" parTransId="{73F27752-924C-4891-BC40-840C0B52326B}" sibTransId="{94FF86C7-EB00-4D88-A7A2-AFB0CC85FDE6}"/>
    <dgm:cxn modelId="{784A5C2B-5B30-4DEA-B1BC-172401D0F8F0}" type="presOf" srcId="{33771901-7269-48CE-9CB8-2144E4C8CD16}" destId="{8C1051C3-E32F-4F7F-95CA-9C90EFF161B3}" srcOrd="0" destOrd="0" presId="urn:microsoft.com/office/officeart/2005/8/layout/process1"/>
    <dgm:cxn modelId="{DA818B2F-AA9F-4BE2-845F-A83CDDFD09C3}" type="presOf" srcId="{49B1AF82-2991-463E-9146-6977272AD7E6}" destId="{8203E082-0D35-4BC4-AC47-DD679BCC3E0E}" srcOrd="0" destOrd="0" presId="urn:microsoft.com/office/officeart/2005/8/layout/process1"/>
    <dgm:cxn modelId="{D9CDCC69-98FD-4C2E-8D56-9C2F02CB95ED}" srcId="{E03F51F5-352E-4CB3-934C-19DCD19128D0}" destId="{33771901-7269-48CE-9CB8-2144E4C8CD16}" srcOrd="4" destOrd="0" parTransId="{33034D13-4053-416B-BC1A-27956ABB528C}" sibTransId="{0F4E65E0-5E48-47F4-82B9-5558C0119AEA}"/>
    <dgm:cxn modelId="{E52CC34F-C091-42ED-BC1D-44CD88A3D078}" type="presOf" srcId="{7B0DEEFF-C961-415C-BB3A-AEA7D1E71C10}" destId="{22E3F0A3-EA81-47D8-95E1-C63E935393C8}" srcOrd="0" destOrd="0" presId="urn:microsoft.com/office/officeart/2005/8/layout/process1"/>
    <dgm:cxn modelId="{0E356670-E0CA-4452-BD3E-CDEED52AD0DC}" type="presOf" srcId="{ED1D66A3-C7EC-403F-B9A5-30CC3D06D06A}" destId="{8F93B2DC-06DE-4418-ADCD-852FCF9C2DFE}" srcOrd="1" destOrd="0" presId="urn:microsoft.com/office/officeart/2005/8/layout/process1"/>
    <dgm:cxn modelId="{22ABE253-643F-4773-A246-E9816ACC6F29}" type="presOf" srcId="{ED1D66A3-C7EC-403F-B9A5-30CC3D06D06A}" destId="{03A6E974-D99B-4F1A-BE21-D6CB6576FAD1}" srcOrd="0" destOrd="0" presId="urn:microsoft.com/office/officeart/2005/8/layout/process1"/>
    <dgm:cxn modelId="{746D3657-3B03-4FF2-851D-F29806FEA4B6}" srcId="{E03F51F5-352E-4CB3-934C-19DCD19128D0}" destId="{3741B6B2-8285-423D-AED6-4BAD309CAF87}" srcOrd="3" destOrd="0" parTransId="{3F5170DA-9370-4A00-AD9F-022BB6733588}" sibTransId="{ED1D66A3-C7EC-403F-B9A5-30CC3D06D06A}"/>
    <dgm:cxn modelId="{70ECFF8E-74D2-4AE3-95C8-10570136955C}" srcId="{E03F51F5-352E-4CB3-934C-19DCD19128D0}" destId="{49B1AF82-2991-463E-9146-6977272AD7E6}" srcOrd="0" destOrd="0" parTransId="{C5D5D780-167F-4E32-88C7-88125907BC25}" sibTransId="{0984E3B8-8A7D-407B-B6D1-FEFD84ACC06E}"/>
    <dgm:cxn modelId="{5774F7B4-A557-4480-89B1-D7B7C2C8BCC1}" type="presOf" srcId="{E03F51F5-352E-4CB3-934C-19DCD19128D0}" destId="{B3C22068-0E52-4301-9278-D0462CF6FCE4}" srcOrd="0" destOrd="0" presId="urn:microsoft.com/office/officeart/2005/8/layout/process1"/>
    <dgm:cxn modelId="{137C47C8-51EF-4EED-87C5-5A18A692B93C}" type="presOf" srcId="{C4C98C92-82DB-4CE3-AB0D-7D4CF1855637}" destId="{317311C1-24BC-4A22-9995-A787CFF11601}" srcOrd="0" destOrd="0" presId="urn:microsoft.com/office/officeart/2005/8/layout/process1"/>
    <dgm:cxn modelId="{128A6ED3-E467-4CB1-93F7-4BF10EA2B15F}" type="presOf" srcId="{7B0DEEFF-C961-415C-BB3A-AEA7D1E71C10}" destId="{272A3344-193D-439C-BC7B-BB9223633F25}" srcOrd="1" destOrd="0" presId="urn:microsoft.com/office/officeart/2005/8/layout/process1"/>
    <dgm:cxn modelId="{CCCC55D5-F991-46CD-B9B4-469A66EDFDAC}" type="presOf" srcId="{94FF86C7-EB00-4D88-A7A2-AFB0CC85FDE6}" destId="{7C4CF7B9-FE99-497B-AECA-B2FD415A08DC}" srcOrd="0" destOrd="0" presId="urn:microsoft.com/office/officeart/2005/8/layout/process1"/>
    <dgm:cxn modelId="{A25EA9DF-CA2F-4CD5-A030-638060683A92}" type="presOf" srcId="{3741B6B2-8285-423D-AED6-4BAD309CAF87}" destId="{05D994B4-FA0E-4257-AFE2-4E5BC7834591}" srcOrd="0" destOrd="0" presId="urn:microsoft.com/office/officeart/2005/8/layout/process1"/>
    <dgm:cxn modelId="{1B28B5EE-94CA-442D-A8F2-289FBD8127C4}" type="presOf" srcId="{0984E3B8-8A7D-407B-B6D1-FEFD84ACC06E}" destId="{A8C04920-AEFB-41F7-A5AB-2B414FE45809}" srcOrd="0" destOrd="0" presId="urn:microsoft.com/office/officeart/2005/8/layout/process1"/>
    <dgm:cxn modelId="{888900F4-825B-4304-A33F-2C86B4C0686E}" type="presOf" srcId="{0984E3B8-8A7D-407B-B6D1-FEFD84ACC06E}" destId="{A721DD55-68BC-4D19-953A-DC74DD3826F8}" srcOrd="1" destOrd="0" presId="urn:microsoft.com/office/officeart/2005/8/layout/process1"/>
    <dgm:cxn modelId="{EDB769B6-E2A2-4666-A1BF-BEDB8D188B6B}" type="presParOf" srcId="{B3C22068-0E52-4301-9278-D0462CF6FCE4}" destId="{8203E082-0D35-4BC4-AC47-DD679BCC3E0E}" srcOrd="0" destOrd="0" presId="urn:microsoft.com/office/officeart/2005/8/layout/process1"/>
    <dgm:cxn modelId="{283AB8A5-3C3E-43C8-9295-1544CE3796B7}" type="presParOf" srcId="{B3C22068-0E52-4301-9278-D0462CF6FCE4}" destId="{A8C04920-AEFB-41F7-A5AB-2B414FE45809}" srcOrd="1" destOrd="0" presId="urn:microsoft.com/office/officeart/2005/8/layout/process1"/>
    <dgm:cxn modelId="{43EE226C-41EA-4AF3-93B8-919BBB6FEE1B}" type="presParOf" srcId="{A8C04920-AEFB-41F7-A5AB-2B414FE45809}" destId="{A721DD55-68BC-4D19-953A-DC74DD3826F8}" srcOrd="0" destOrd="0" presId="urn:microsoft.com/office/officeart/2005/8/layout/process1"/>
    <dgm:cxn modelId="{3B1D15DE-E08B-46EA-8310-BA7AD2695FF9}" type="presParOf" srcId="{B3C22068-0E52-4301-9278-D0462CF6FCE4}" destId="{317311C1-24BC-4A22-9995-A787CFF11601}" srcOrd="2" destOrd="0" presId="urn:microsoft.com/office/officeart/2005/8/layout/process1"/>
    <dgm:cxn modelId="{91F652FF-8FC1-4C36-BCE9-56DA83BA6E9C}" type="presParOf" srcId="{B3C22068-0E52-4301-9278-D0462CF6FCE4}" destId="{22E3F0A3-EA81-47D8-95E1-C63E935393C8}" srcOrd="3" destOrd="0" presId="urn:microsoft.com/office/officeart/2005/8/layout/process1"/>
    <dgm:cxn modelId="{C643F954-048C-499B-BE16-FB01E7AEC400}" type="presParOf" srcId="{22E3F0A3-EA81-47D8-95E1-C63E935393C8}" destId="{272A3344-193D-439C-BC7B-BB9223633F25}" srcOrd="0" destOrd="0" presId="urn:microsoft.com/office/officeart/2005/8/layout/process1"/>
    <dgm:cxn modelId="{4F2C4D49-99CB-4B60-B5D4-77ED13E9079C}" type="presParOf" srcId="{B3C22068-0E52-4301-9278-D0462CF6FCE4}" destId="{11420123-C34B-4C3F-A775-E0287E4CE89F}" srcOrd="4" destOrd="0" presId="urn:microsoft.com/office/officeart/2005/8/layout/process1"/>
    <dgm:cxn modelId="{FDB8EB31-F1F3-45C0-B12B-8905664CCBBE}" type="presParOf" srcId="{B3C22068-0E52-4301-9278-D0462CF6FCE4}" destId="{7C4CF7B9-FE99-497B-AECA-B2FD415A08DC}" srcOrd="5" destOrd="0" presId="urn:microsoft.com/office/officeart/2005/8/layout/process1"/>
    <dgm:cxn modelId="{DFDF19BB-1F30-419A-8419-3D82346AC38E}" type="presParOf" srcId="{7C4CF7B9-FE99-497B-AECA-B2FD415A08DC}" destId="{665F3583-EBF1-4B0C-AF02-FD65FFF7E986}" srcOrd="0" destOrd="0" presId="urn:microsoft.com/office/officeart/2005/8/layout/process1"/>
    <dgm:cxn modelId="{7DA8F43F-D87B-43A2-875A-12269F2E162B}" type="presParOf" srcId="{B3C22068-0E52-4301-9278-D0462CF6FCE4}" destId="{05D994B4-FA0E-4257-AFE2-4E5BC7834591}" srcOrd="6" destOrd="0" presId="urn:microsoft.com/office/officeart/2005/8/layout/process1"/>
    <dgm:cxn modelId="{CC5D036E-2FD5-4736-818C-806F807937E7}" type="presParOf" srcId="{B3C22068-0E52-4301-9278-D0462CF6FCE4}" destId="{03A6E974-D99B-4F1A-BE21-D6CB6576FAD1}" srcOrd="7" destOrd="0" presId="urn:microsoft.com/office/officeart/2005/8/layout/process1"/>
    <dgm:cxn modelId="{32B6CD94-7665-4BE8-9285-1C29EB54C0C0}" type="presParOf" srcId="{03A6E974-D99B-4F1A-BE21-D6CB6576FAD1}" destId="{8F93B2DC-06DE-4418-ADCD-852FCF9C2DFE}" srcOrd="0" destOrd="0" presId="urn:microsoft.com/office/officeart/2005/8/layout/process1"/>
    <dgm:cxn modelId="{C849BD9B-601A-4416-A7C6-D916830246B6}" type="presParOf" srcId="{B3C22068-0E52-4301-9278-D0462CF6FCE4}" destId="{8C1051C3-E32F-4F7F-95CA-9C90EFF161B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B80A6-0F31-43A6-8E0F-D2BB7A48ADC5}">
      <dsp:nvSpPr>
        <dsp:cNvPr id="0" name=""/>
        <dsp:cNvSpPr/>
      </dsp:nvSpPr>
      <dsp:spPr>
        <a:xfrm>
          <a:off x="4122985"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12165575"/>
              <a:satOff val="-18953"/>
              <a:lumOff val="-33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60960" rIns="60960" bIns="60960"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kern="1200" dirty="0"/>
            <a:t>Help show your team the advantages of Lists</a:t>
          </a:r>
        </a:p>
      </dsp:txBody>
      <dsp:txXfrm>
        <a:off x="4880627" y="3743707"/>
        <a:ext cx="1619158" cy="1102770"/>
      </dsp:txXfrm>
    </dsp:sp>
    <dsp:sp modelId="{EB76082B-3C33-4580-9388-517BB9D1FF3B}">
      <dsp:nvSpPr>
        <dsp:cNvPr id="0" name=""/>
        <dsp:cNvSpPr/>
      </dsp:nvSpPr>
      <dsp:spPr>
        <a:xfrm>
          <a:off x="189071"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18248362"/>
              <a:satOff val="-28430"/>
              <a:lumOff val="-50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0" rIns="91440" bIns="60960" numCol="1" spcCol="1270" anchor="t" anchorCtr="0">
          <a:noAutofit/>
        </a:bodyPr>
        <a:lstStyle/>
        <a:p>
          <a:pPr marL="0" lvl="1" indent="0" algn="l" defTabSz="533400">
            <a:lnSpc>
              <a:spcPct val="90000"/>
            </a:lnSpc>
            <a:spcBef>
              <a:spcPct val="0"/>
            </a:spcBef>
            <a:spcAft>
              <a:spcPct val="15000"/>
            </a:spcAft>
            <a:buNone/>
          </a:pPr>
          <a:r>
            <a:rPr lang="en-US" sz="1200" kern="1200"/>
            <a:t>Answer ad-hoc questions and demonstrate features</a:t>
          </a:r>
        </a:p>
      </dsp:txBody>
      <dsp:txXfrm>
        <a:off x="223380" y="3743707"/>
        <a:ext cx="1619158" cy="1102770"/>
      </dsp:txXfrm>
    </dsp:sp>
    <dsp:sp modelId="{63A2C8AB-2467-446B-9556-1BF28396BA0C}">
      <dsp:nvSpPr>
        <dsp:cNvPr id="0" name=""/>
        <dsp:cNvSpPr/>
      </dsp:nvSpPr>
      <dsp:spPr>
        <a:xfrm>
          <a:off x="4122985"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6082787"/>
              <a:satOff val="-9477"/>
              <a:lumOff val="-17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4625" lvl="1" indent="0" algn="l" defTabSz="533400">
            <a:lnSpc>
              <a:spcPct val="90000"/>
            </a:lnSpc>
            <a:spcBef>
              <a:spcPct val="0"/>
            </a:spcBef>
            <a:spcAft>
              <a:spcPct val="15000"/>
            </a:spcAft>
            <a:buFont typeface="Arial" panose="020B0604020202020204" pitchFamily="34" charset="0"/>
            <a:buNone/>
          </a:pPr>
          <a:r>
            <a:rPr lang="en-US" sz="1200" kern="1200"/>
            <a:t>Be on hand to answer questions and help get support involved when needed</a:t>
          </a:r>
        </a:p>
      </dsp:txBody>
      <dsp:txXfrm>
        <a:off x="4880627" y="34309"/>
        <a:ext cx="1619158" cy="1102770"/>
      </dsp:txXfrm>
    </dsp:sp>
    <dsp:sp modelId="{95F8B981-BBD0-4112-8B8D-AE762B871118}">
      <dsp:nvSpPr>
        <dsp:cNvPr id="0" name=""/>
        <dsp:cNvSpPr/>
      </dsp:nvSpPr>
      <dsp:spPr>
        <a:xfrm>
          <a:off x="189071"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1" indent="0" algn="l" defTabSz="533400">
            <a:lnSpc>
              <a:spcPct val="90000"/>
            </a:lnSpc>
            <a:spcBef>
              <a:spcPct val="0"/>
            </a:spcBef>
            <a:spcAft>
              <a:spcPct val="15000"/>
            </a:spcAft>
            <a:buNone/>
          </a:pPr>
          <a:r>
            <a:rPr lang="en-US" sz="1200" kern="1200"/>
            <a:t>Keep your team up-to-date on what’s coming and when</a:t>
          </a:r>
        </a:p>
      </dsp:txBody>
      <dsp:txXfrm>
        <a:off x="223380" y="34309"/>
        <a:ext cx="1619158" cy="1102770"/>
      </dsp:txXfrm>
    </dsp:sp>
    <dsp:sp modelId="{69C945A9-DA91-49C8-8B32-2268CC25BAD3}">
      <dsp:nvSpPr>
        <dsp:cNvPr id="0" name=""/>
        <dsp:cNvSpPr/>
      </dsp:nvSpPr>
      <dsp:spPr>
        <a:xfrm>
          <a:off x="1199394" y="278204"/>
          <a:ext cx="2113380" cy="2113380"/>
        </a:xfrm>
        <a:prstGeom prst="pieWedg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Info</a:t>
          </a:r>
        </a:p>
      </dsp:txBody>
      <dsp:txXfrm>
        <a:off x="1818389" y="897199"/>
        <a:ext cx="1494385" cy="1494385"/>
      </dsp:txXfrm>
    </dsp:sp>
    <dsp:sp modelId="{1E05DB1E-3AF2-4F3F-935F-E4EC55ED8183}">
      <dsp:nvSpPr>
        <dsp:cNvPr id="0" name=""/>
        <dsp:cNvSpPr/>
      </dsp:nvSpPr>
      <dsp:spPr>
        <a:xfrm rot="5400000">
          <a:off x="3410390" y="278204"/>
          <a:ext cx="2113380" cy="2113380"/>
        </a:xfrm>
        <a:prstGeom prst="pieWedge">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Support</a:t>
          </a:r>
        </a:p>
      </dsp:txBody>
      <dsp:txXfrm rot="-5400000">
        <a:off x="3410390" y="897199"/>
        <a:ext cx="1494385" cy="1494385"/>
      </dsp:txXfrm>
    </dsp:sp>
    <dsp:sp modelId="{F39E7DCE-5970-4B99-86ED-606F163BA79F}">
      <dsp:nvSpPr>
        <dsp:cNvPr id="0" name=""/>
        <dsp:cNvSpPr/>
      </dsp:nvSpPr>
      <dsp:spPr>
        <a:xfrm rot="10800000">
          <a:off x="3410390" y="2489201"/>
          <a:ext cx="2113380" cy="2113380"/>
        </a:xfrm>
        <a:prstGeom prst="pieWedge">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Enthusiasm</a:t>
          </a:r>
        </a:p>
      </dsp:txBody>
      <dsp:txXfrm rot="10800000">
        <a:off x="3410390" y="2489201"/>
        <a:ext cx="1494385" cy="1494385"/>
      </dsp:txXfrm>
    </dsp:sp>
    <dsp:sp modelId="{AA16CFBE-D3D4-46F0-8195-AAB879F4F953}">
      <dsp:nvSpPr>
        <dsp:cNvPr id="0" name=""/>
        <dsp:cNvSpPr/>
      </dsp:nvSpPr>
      <dsp:spPr>
        <a:xfrm rot="16200000">
          <a:off x="1199394" y="2495055"/>
          <a:ext cx="2113380" cy="2113380"/>
        </a:xfrm>
        <a:prstGeom prst="pieWedg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Answers</a:t>
          </a:r>
        </a:p>
      </dsp:txBody>
      <dsp:txXfrm rot="5400000">
        <a:off x="1818389" y="2495055"/>
        <a:ext cx="1494385" cy="1494385"/>
      </dsp:txXfrm>
    </dsp:sp>
    <dsp:sp modelId="{E1659BDC-95E1-4198-A4B4-7D5C18FCF5EC}">
      <dsp:nvSpPr>
        <dsp:cNvPr id="0" name=""/>
        <dsp:cNvSpPr/>
      </dsp:nvSpPr>
      <dsp:spPr>
        <a:xfrm>
          <a:off x="2996744" y="2001122"/>
          <a:ext cx="729677" cy="634502"/>
        </a:xfrm>
        <a:prstGeom prst="circularArrow">
          <a:avLst/>
        </a:prstGeom>
        <a:solidFill>
          <a:schemeClr val="accent5"/>
        </a:solidFill>
        <a:ln w="10795" cap="flat" cmpd="sng" algn="ctr">
          <a:noFill/>
          <a:prstDash val="solid"/>
        </a:ln>
        <a:effectLst/>
      </dsp:spPr>
      <dsp:style>
        <a:lnRef idx="2">
          <a:scrgbClr r="0" g="0" b="0"/>
        </a:lnRef>
        <a:fillRef idx="1">
          <a:scrgbClr r="0" g="0" b="0"/>
        </a:fillRef>
        <a:effectRef idx="0">
          <a:scrgbClr r="0" g="0" b="0"/>
        </a:effectRef>
        <a:fontRef idx="minor"/>
      </dsp:style>
    </dsp:sp>
    <dsp:sp modelId="{9C2B249D-278F-43B6-958D-ADAAD29C7416}">
      <dsp:nvSpPr>
        <dsp:cNvPr id="0" name=""/>
        <dsp:cNvSpPr/>
      </dsp:nvSpPr>
      <dsp:spPr>
        <a:xfrm rot="10800000">
          <a:off x="2996744" y="2245162"/>
          <a:ext cx="729677" cy="634502"/>
        </a:xfrm>
        <a:prstGeom prst="circularArrow">
          <a:avLst/>
        </a:prstGeom>
        <a:solidFill>
          <a:schemeClr val="accent5"/>
        </a:solid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3E082-0D35-4BC4-AC47-DD679BCC3E0E}">
      <dsp:nvSpPr>
        <dsp:cNvPr id="0" name=""/>
        <dsp:cNvSpPr/>
      </dsp:nvSpPr>
      <dsp:spPr>
        <a:xfrm>
          <a:off x="5340"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Define Objectives</a:t>
          </a:r>
        </a:p>
      </dsp:txBody>
      <dsp:txXfrm>
        <a:off x="50799" y="972731"/>
        <a:ext cx="1564625" cy="1461153"/>
      </dsp:txXfrm>
    </dsp:sp>
    <dsp:sp modelId="{A8C04920-AEFB-41F7-A5AB-2B414FE45809}">
      <dsp:nvSpPr>
        <dsp:cNvPr id="0" name=""/>
        <dsp:cNvSpPr/>
      </dsp:nvSpPr>
      <dsp:spPr>
        <a:xfrm>
          <a:off x="182643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26438" y="1580136"/>
        <a:ext cx="245683" cy="246344"/>
      </dsp:txXfrm>
    </dsp:sp>
    <dsp:sp modelId="{317311C1-24BC-4A22-9995-A787CFF11601}">
      <dsp:nvSpPr>
        <dsp:cNvPr id="0" name=""/>
        <dsp:cNvSpPr/>
      </dsp:nvSpPr>
      <dsp:spPr>
        <a:xfrm>
          <a:off x="232310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Outline Audiences</a:t>
          </a:r>
        </a:p>
      </dsp:txBody>
      <dsp:txXfrm>
        <a:off x="2368560" y="972731"/>
        <a:ext cx="1564625" cy="1461153"/>
      </dsp:txXfrm>
    </dsp:sp>
    <dsp:sp modelId="{22E3F0A3-EA81-47D8-95E1-C63E935393C8}">
      <dsp:nvSpPr>
        <dsp:cNvPr id="0" name=""/>
        <dsp:cNvSpPr/>
      </dsp:nvSpPr>
      <dsp:spPr>
        <a:xfrm>
          <a:off x="414419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44198" y="1580136"/>
        <a:ext cx="245683" cy="246344"/>
      </dsp:txXfrm>
    </dsp:sp>
    <dsp:sp modelId="{11420123-C34B-4C3F-A775-E0287E4CE89F}">
      <dsp:nvSpPr>
        <dsp:cNvPr id="0" name=""/>
        <dsp:cNvSpPr/>
      </dsp:nvSpPr>
      <dsp:spPr>
        <a:xfrm>
          <a:off x="464086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Determine </a:t>
          </a:r>
        </a:p>
        <a:p>
          <a:pPr marL="0" lvl="0" indent="0" algn="ctr" defTabSz="800100">
            <a:lnSpc>
              <a:spcPct val="90000"/>
            </a:lnSpc>
            <a:spcBef>
              <a:spcPct val="0"/>
            </a:spcBef>
            <a:spcAft>
              <a:spcPct val="35000"/>
            </a:spcAft>
            <a:buNone/>
          </a:pPr>
          <a:r>
            <a:rPr lang="en-US" sz="1800" kern="1200"/>
            <a:t>Key Messages</a:t>
          </a:r>
        </a:p>
      </dsp:txBody>
      <dsp:txXfrm>
        <a:off x="4686320" y="972731"/>
        <a:ext cx="1564625" cy="1461153"/>
      </dsp:txXfrm>
    </dsp:sp>
    <dsp:sp modelId="{7C4CF7B9-FE99-497B-AECA-B2FD415A08DC}">
      <dsp:nvSpPr>
        <dsp:cNvPr id="0" name=""/>
        <dsp:cNvSpPr/>
      </dsp:nvSpPr>
      <dsp:spPr>
        <a:xfrm>
          <a:off x="6461959"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61959" y="1580136"/>
        <a:ext cx="245683" cy="246344"/>
      </dsp:txXfrm>
    </dsp:sp>
    <dsp:sp modelId="{05D994B4-FA0E-4257-AFE2-4E5BC7834591}">
      <dsp:nvSpPr>
        <dsp:cNvPr id="0" name=""/>
        <dsp:cNvSpPr/>
      </dsp:nvSpPr>
      <dsp:spPr>
        <a:xfrm>
          <a:off x="6958622"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Senders </a:t>
          </a:r>
        </a:p>
      </dsp:txBody>
      <dsp:txXfrm>
        <a:off x="7004081" y="972731"/>
        <a:ext cx="1564625" cy="1461153"/>
      </dsp:txXfrm>
    </dsp:sp>
    <dsp:sp modelId="{03A6E974-D99B-4F1A-BE21-D6CB6576FAD1}">
      <dsp:nvSpPr>
        <dsp:cNvPr id="0" name=""/>
        <dsp:cNvSpPr/>
      </dsp:nvSpPr>
      <dsp:spPr>
        <a:xfrm>
          <a:off x="8779720"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779720" y="1580136"/>
        <a:ext cx="245683" cy="246344"/>
      </dsp:txXfrm>
    </dsp:sp>
    <dsp:sp modelId="{8C1051C3-E32F-4F7F-95CA-9C90EFF161B3}">
      <dsp:nvSpPr>
        <dsp:cNvPr id="0" name=""/>
        <dsp:cNvSpPr/>
      </dsp:nvSpPr>
      <dsp:spPr>
        <a:xfrm>
          <a:off x="9276383"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Outline Channels</a:t>
          </a:r>
        </a:p>
        <a:p>
          <a:pPr marL="0" lvl="0" indent="0" algn="ctr" defTabSz="800100">
            <a:lnSpc>
              <a:spcPct val="90000"/>
            </a:lnSpc>
            <a:spcBef>
              <a:spcPct val="0"/>
            </a:spcBef>
            <a:spcAft>
              <a:spcPct val="35000"/>
            </a:spcAft>
            <a:buNone/>
          </a:pPr>
          <a:endParaRPr lang="en-US" sz="1800" kern="1200"/>
        </a:p>
      </dsp:txBody>
      <dsp:txXfrm>
        <a:off x="9321842" y="972731"/>
        <a:ext cx="1564625" cy="146115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1397F-158B-4BA3-A3DA-2823F236CE59}" type="datetimeFigureOut">
              <a:rPr lang="en-US" smtClean="0"/>
              <a:t>11/13/2020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15B2E-A02C-41CF-8BDD-1FEEC6C6CF02}" type="slidenum">
              <a:rPr lang="en-US" smtClean="0"/>
              <a:t>‹#›</a:t>
            </a:fld>
            <a:endParaRPr lang="en-US"/>
          </a:p>
        </p:txBody>
      </p:sp>
    </p:spTree>
    <p:extLst>
      <p:ext uri="{BB962C8B-B14F-4D97-AF65-F5344CB8AC3E}">
        <p14:creationId xmlns:p14="http://schemas.microsoft.com/office/powerpoint/2010/main" val="293051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ka.ms/MSLists/GA/webina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aka.ms/MSLists/GA/web" TargetMode="External"/><Relationship Id="rId4" Type="http://schemas.openxmlformats.org/officeDocument/2006/relationships/hyperlink" Target="https://aka.ms/MSLists/GAblo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6EDA156-F7A6-47CF-971C-924B7E262F44}" type="slidenum">
              <a:rPr lang="en-US" smtClean="0"/>
              <a:t>2</a:t>
            </a:fld>
            <a:endParaRPr lang="en-US"/>
          </a:p>
        </p:txBody>
      </p:sp>
    </p:spTree>
    <p:extLst>
      <p:ext uri="{BB962C8B-B14F-4D97-AF65-F5344CB8AC3E}">
        <p14:creationId xmlns:p14="http://schemas.microsoft.com/office/powerpoint/2010/main" val="4958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F2CBC86-2665-49EF-814D-EDF4E7BF4D3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3:04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935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11/13/2020 3:04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39570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11/13/2020 3:04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0529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11/13/2020</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15</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11754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3:04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359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17</a:t>
            </a:fld>
            <a:endParaRPr lang="en-US"/>
          </a:p>
        </p:txBody>
      </p:sp>
    </p:spTree>
    <p:extLst>
      <p:ext uri="{BB962C8B-B14F-4D97-AF65-F5344CB8AC3E}">
        <p14:creationId xmlns:p14="http://schemas.microsoft.com/office/powerpoint/2010/main" val="147176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DDB27087-1FA7-4133-8380-30EFC7836F12}" type="datetime8">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11/13/2020 3:04 PM</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4100537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DA156-F7A6-47CF-971C-924B7E262F44}" type="slidenum">
              <a:rPr lang="en-US" smtClean="0"/>
              <a:t>19</a:t>
            </a:fld>
            <a:endParaRPr lang="en-US"/>
          </a:p>
        </p:txBody>
      </p:sp>
    </p:spTree>
    <p:extLst>
      <p:ext uri="{BB962C8B-B14F-4D97-AF65-F5344CB8AC3E}">
        <p14:creationId xmlns:p14="http://schemas.microsoft.com/office/powerpoint/2010/main" val="35475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Use this slide to help guide the initial creation/ideation of solutions.</a:t>
            </a:r>
          </a:p>
          <a:p>
            <a:pPr lvl="0"/>
            <a:endParaRPr lang="en-US" sz="1200" kern="1200">
              <a:solidFill>
                <a:schemeClr val="tx1"/>
              </a:solidFill>
              <a:effectLst/>
              <a:latin typeface="+mn-lt"/>
              <a:ea typeface="+mn-ea"/>
              <a:cs typeface="+mn-cs"/>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20</a:t>
            </a:fld>
            <a:endParaRPr lang="en-US"/>
          </a:p>
        </p:txBody>
      </p:sp>
    </p:spTree>
    <p:extLst>
      <p:ext uri="{BB962C8B-B14F-4D97-AF65-F5344CB8AC3E}">
        <p14:creationId xmlns:p14="http://schemas.microsoft.com/office/powerpoint/2010/main" val="187247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DA156-F7A6-47CF-971C-924B7E262F44}" type="slidenum">
              <a:rPr lang="en-US" smtClean="0"/>
              <a:t>3</a:t>
            </a:fld>
            <a:endParaRPr lang="en-US"/>
          </a:p>
        </p:txBody>
      </p:sp>
    </p:spTree>
    <p:extLst>
      <p:ext uri="{BB962C8B-B14F-4D97-AF65-F5344CB8AC3E}">
        <p14:creationId xmlns:p14="http://schemas.microsoft.com/office/powerpoint/2010/main" val="2349735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Choose a Scenario!</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activity should take place on a whiteboard, use this template to get started. You will also use this template to capture results of the whiteboard exercise and then circulate. </a:t>
            </a:r>
          </a:p>
          <a:p>
            <a:r>
              <a:rPr lang="en-US" sz="1200" b="1" kern="1200" dirty="0">
                <a:solidFill>
                  <a:schemeClr val="tx1"/>
                </a:solidFill>
                <a:effectLst/>
                <a:latin typeface="+mn-lt"/>
                <a:ea typeface="+mn-ea"/>
                <a:cs typeface="+mn-cs"/>
              </a:rPr>
              <a:t>Additionally it is recommended you use sticky notes to represent each solution and have participants place them and move them around on the whiteboard</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and agree upon which scenario you are going to focus 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everyone to voice their opinions (try not to let one “decision maker” taker over)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Steer them towards choosing a scenario that: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Is obtainable (doesn’t have to be easy, but it has to at least be possible to create in a short amount of time)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Will be used by at least 90% of their employees (or better yet, 100%!) – don’t pick ones that will only be used by the C-level, or managers and up, because ROI will be minimal. Pick something that lifts the entire population up.</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Is collaborative. Scenarios that allow employees to interact and collaborate demonstrate the real value of Teams. </a:t>
            </a: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Agree on which scenario you will be focusing on. Get everyone’s buy-off!  You will need at least one BDM to agree that this is a priority—get an executive sponsor!</a:t>
            </a:r>
          </a:p>
          <a:p>
            <a:endParaRPr lang="en-US" dirty="0"/>
          </a:p>
        </p:txBody>
      </p:sp>
      <p:sp>
        <p:nvSpPr>
          <p:cNvPr id="4" name="Slide Number Placeholder 3"/>
          <p:cNvSpPr>
            <a:spLocks noGrp="1"/>
          </p:cNvSpPr>
          <p:nvPr>
            <p:ph type="sldNum" sz="quarter" idx="5"/>
          </p:nvPr>
        </p:nvSpPr>
        <p:spPr/>
        <p:txBody>
          <a:bodyPr/>
          <a:lstStyle/>
          <a:p>
            <a:fld id="{226B63BA-0484-43CF-AB9B-444FF94543AB}" type="slidenum">
              <a:rPr lang="en-US" smtClean="0"/>
              <a:t>21</a:t>
            </a:fld>
            <a:endParaRPr lang="en-US"/>
          </a:p>
        </p:txBody>
      </p:sp>
    </p:spTree>
    <p:extLst>
      <p:ext uri="{BB962C8B-B14F-4D97-AF65-F5344CB8AC3E}">
        <p14:creationId xmlns:p14="http://schemas.microsoft.com/office/powerpoint/2010/main" val="1751595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22</a:t>
            </a:fld>
            <a:endParaRPr lang="en-US"/>
          </a:p>
        </p:txBody>
      </p:sp>
    </p:spTree>
    <p:extLst>
      <p:ext uri="{BB962C8B-B14F-4D97-AF65-F5344CB8AC3E}">
        <p14:creationId xmlns:p14="http://schemas.microsoft.com/office/powerpoint/2010/main" val="369489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3:04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1388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B6EDA156-F7A6-47CF-971C-924B7E262F44}" type="slidenum">
              <a:rPr lang="en-US" smtClean="0"/>
              <a:t>24</a:t>
            </a:fld>
            <a:endParaRPr lang="en-US"/>
          </a:p>
        </p:txBody>
      </p:sp>
    </p:spTree>
    <p:extLst>
      <p:ext uri="{BB962C8B-B14F-4D97-AF65-F5344CB8AC3E}">
        <p14:creationId xmlns:p14="http://schemas.microsoft.com/office/powerpoint/2010/main" val="316889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11/13/2020 3:04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25</a:t>
            </a:fld>
            <a:endParaRPr lang="en-US">
              <a:solidFill>
                <a:prstClr val="black"/>
              </a:solidFill>
              <a:latin typeface="Segoe UI" pitchFamily="34" charset="0"/>
            </a:endParaRPr>
          </a:p>
        </p:txBody>
      </p:sp>
    </p:spTree>
    <p:extLst>
      <p:ext uri="{BB962C8B-B14F-4D97-AF65-F5344CB8AC3E}">
        <p14:creationId xmlns:p14="http://schemas.microsoft.com/office/powerpoint/2010/main" val="302563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6B01E4-7DC4-4A61-A7C8-0C38582E4860}"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11/13/2020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Microsoft Office365</a:t>
            </a:r>
          </a:p>
        </p:txBody>
      </p:sp>
      <p:sp>
        <p:nvSpPr>
          <p:cNvPr id="7" name="Footer Placeholder 6"/>
          <p:cNvSpPr>
            <a:spLocks noGrp="1"/>
          </p:cNvSpPr>
          <p:nvPr>
            <p:ph type="ftr" sz="quarter" idx="13"/>
          </p:nvPr>
        </p:nvSpPr>
        <p:spPr/>
        <p:txBody>
          <a:bodyPr/>
          <a:lstStyle/>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1057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6C558044-A352-4B09-A488-24C5316B006D}" type="datetime8">
              <a:rPr lang="en-US" smtClean="0">
                <a:solidFill>
                  <a:prstClr val="black"/>
                </a:solidFill>
              </a:rPr>
              <a:t>11/13/2020 3:04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47961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6992A45-1AE0-4A40-8187-111FDBDFC034}" type="datetime8">
              <a:rPr lang="en-US" smtClean="0">
                <a:solidFill>
                  <a:prstClr val="black"/>
                </a:solidFill>
              </a:rPr>
              <a:t>11/13/2020 3:04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1982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6EDA156-F7A6-47CF-971C-924B7E262F44}" type="slidenum">
              <a:rPr lang="en-US" smtClean="0"/>
              <a:t>29</a:t>
            </a:fld>
            <a:endParaRPr lang="en-US"/>
          </a:p>
        </p:txBody>
      </p:sp>
    </p:spTree>
    <p:extLst>
      <p:ext uri="{BB962C8B-B14F-4D97-AF65-F5344CB8AC3E}">
        <p14:creationId xmlns:p14="http://schemas.microsoft.com/office/powerpoint/2010/main" val="2656343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3:04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222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Throughout this presentation, I’m going to cover some of the ways we’ve designed Lists to be simple, smart, and flexible to help you track what matters most.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Lists are simple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—they are easy to create, easy to share, and accessible across several different devices. You can start the web app using the Microsoft 365 App launcher. Coming later this year, we will have a mobile application that provides full functionality through your phone.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Lists are smart</a:t>
            </a:r>
            <a:r>
              <a:rPr lang="en-US" sz="1800" dirty="0">
                <a:effectLst/>
                <a:latin typeface="Calibri" panose="020F0502020204030204" pitchFamily="34" charset="0"/>
                <a:ea typeface="Calibri" panose="020F0502020204030204" pitchFamily="34" charset="0"/>
                <a:cs typeface="Times New Roman" panose="02020603050405020304" pitchFamily="18" charset="0"/>
              </a:rPr>
              <a:t>—we are building them with capabilities that help you keep everyone in sync without requiring a lot of time on your part. For example, we’ve made it easy to develop rules based on the type of information you're tracking, so when something in a list changes it triggers an e-mail or tags someone through an @mention so the right people are alerted at the right time.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enhance your Lists experience by running it inside Microsoft Teams alongside the other collaboration features —the way it is shown here on the laptop screen. Simply add the Lists app as a new tab in Teams and import an existing list or build new.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Lists are flexible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—from configuring and color-coding to conditional formatting and integration with Power Platform, you can choose simple or dynamic rules and views to help you get the most out of your list.  </a:t>
            </a:r>
          </a:p>
          <a:p>
            <a:pPr marL="0" marR="0" lvl="0" indent="0">
              <a:lnSpc>
                <a:spcPct val="107000"/>
              </a:lnSpc>
              <a:spcBef>
                <a:spcPts val="0"/>
              </a:spcBef>
              <a:spcAft>
                <a:spcPts val="0"/>
              </a:spcAft>
              <a:buFont typeface="Symbol" panose="05050102010706020507" pitchFamily="18" charset="2"/>
              <a:buNone/>
            </a:pPr>
            <a:endParaRPr lang="en-US" sz="20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Arial" panose="020B0604020202020204" pitchFamily="34" charset="0"/>
              <a:buChar char="•"/>
            </a:pPr>
            <a:r>
              <a:rPr lang="en-US" sz="2000" kern="1200" dirty="0">
                <a:solidFill>
                  <a:schemeClr val="tx1"/>
                </a:solidFill>
                <a:effectLst/>
                <a:latin typeface="+mn-lt"/>
                <a:ea typeface="+mn-ea"/>
                <a:cs typeface="+mn-cs"/>
              </a:rPr>
              <a:t>📺 Additional on-demand webinar to share, "</a:t>
            </a:r>
            <a:r>
              <a:rPr lang="en-US" sz="2000" b="1" kern="1200" dirty="0">
                <a:solidFill>
                  <a:schemeClr val="tx1"/>
                </a:solidFill>
                <a:effectLst/>
                <a:latin typeface="+mn-lt"/>
                <a:ea typeface="+mn-ea"/>
                <a:cs typeface="+mn-cs"/>
              </a:rPr>
              <a:t>Working with Microsoft Lists</a:t>
            </a:r>
            <a:r>
              <a:rPr lang="en-US" sz="2000" kern="1200" dirty="0">
                <a:solidFill>
                  <a:schemeClr val="tx1"/>
                </a:solidFill>
                <a:effectLst/>
                <a:latin typeface="+mn-lt"/>
                <a:ea typeface="+mn-ea"/>
                <a:cs typeface="+mn-cs"/>
              </a:rPr>
              <a:t>" webinar: </a:t>
            </a:r>
            <a:r>
              <a:rPr lang="en-US" sz="1800" dirty="0">
                <a:solidFill>
                  <a:srgbClr val="000000"/>
                </a:solidFill>
                <a:effectLst/>
                <a:latin typeface="Calibri" panose="020F0502020204030204" pitchFamily="34" charset="0"/>
                <a:hlinkClick r:id="rId3"/>
              </a:rPr>
              <a:t>https://aka.ms/MSLists/GA/webinar</a:t>
            </a:r>
            <a:r>
              <a:rPr lang="en-US" sz="1800" dirty="0">
                <a:solidFill>
                  <a:srgbClr val="000000"/>
                </a:solidFill>
                <a:effectLst/>
                <a:latin typeface="Calibri" panose="020F0502020204030204" pitchFamily="34" charset="0"/>
              </a:rPr>
              <a:t>  </a:t>
            </a:r>
          </a:p>
          <a:p>
            <a:pPr marL="285750" marR="0" lvl="0" indent="-285750">
              <a:lnSpc>
                <a:spcPct val="107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 Initial disclosure blog, </a:t>
            </a:r>
            <a:r>
              <a:rPr lang="en-US" sz="1800" dirty="0">
                <a:solidFill>
                  <a:srgbClr val="000000"/>
                </a:solidFill>
                <a:effectLst/>
                <a:latin typeface="Calibri" panose="020F0502020204030204" pitchFamily="34" charset="0"/>
              </a:rPr>
              <a:t>"Announcing Microsoft Lists - Your smart information tracking app in Microsoft 365" by </a:t>
            </a:r>
            <a:r>
              <a:rPr lang="en-US" sz="1800" dirty="0">
                <a:solidFill>
                  <a:srgbClr val="7F6000"/>
                </a:solidFill>
                <a:effectLst/>
                <a:latin typeface="Calibri" panose="020F0502020204030204" pitchFamily="34" charset="0"/>
              </a:rPr>
              <a:t>Seth Patton</a:t>
            </a:r>
            <a:r>
              <a:rPr lang="en-US" sz="1800" dirty="0">
                <a:solidFill>
                  <a:srgbClr val="000000"/>
                </a:solidFill>
                <a:effectLst/>
                <a:latin typeface="Calibri" panose="020F0502020204030204" pitchFamily="34" charset="0"/>
              </a:rPr>
              <a:t>, GM, Microsoft 365</a:t>
            </a:r>
          </a:p>
          <a:p>
            <a:pPr marL="285750" marR="0" lvl="0" indent="-285750">
              <a:lnSpc>
                <a:spcPct val="107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 General availability blog, "Microsoft Lists begins general availability roll out to Microsoft 365": </a:t>
            </a:r>
            <a:r>
              <a:rPr lang="en-US" sz="1800" dirty="0">
                <a:solidFill>
                  <a:srgbClr val="000000"/>
                </a:solidFill>
                <a:effectLst/>
                <a:latin typeface="Calibri" panose="020F0502020204030204" pitchFamily="34" charset="0"/>
                <a:hlinkClick r:id="rId4"/>
              </a:rPr>
              <a:t>https://aka.ms/MSLists/GAblog</a:t>
            </a:r>
            <a:r>
              <a:rPr lang="en-US" sz="1800" dirty="0">
                <a:solidFill>
                  <a:srgbClr val="000000"/>
                </a:solidFill>
                <a:effectLst/>
                <a:latin typeface="Calibri" panose="020F0502020204030204" pitchFamily="34" charset="0"/>
              </a:rPr>
              <a:t> </a:t>
            </a:r>
            <a:r>
              <a:rPr lang="en-US" sz="1800" kern="1200" dirty="0">
                <a:solidFill>
                  <a:srgbClr val="000000"/>
                </a:solidFill>
                <a:effectLst/>
                <a:latin typeface="Calibri" panose="020F0502020204030204" pitchFamily="34" charset="0"/>
                <a:ea typeface="+mn-ea"/>
                <a:cs typeface="+mn-cs"/>
              </a:rPr>
              <a:t>by Seth Patton</a:t>
            </a:r>
          </a:p>
          <a:p>
            <a:pPr marL="285750" marR="0" lvl="0" indent="-285750">
              <a:lnSpc>
                <a:spcPct val="107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 Microsoft Lists p</a:t>
            </a:r>
            <a:r>
              <a:rPr lang="en-US" sz="1800" dirty="0">
                <a:solidFill>
                  <a:srgbClr val="000000"/>
                </a:solidFill>
                <a:effectLst/>
                <a:latin typeface="Calibri" panose="020F0502020204030204" pitchFamily="34" charset="0"/>
              </a:rPr>
              <a:t>roduct page on MS.com (at GA): </a:t>
            </a:r>
            <a:r>
              <a:rPr lang="en-US" sz="1800" dirty="0">
                <a:solidFill>
                  <a:srgbClr val="000000"/>
                </a:solidFill>
                <a:effectLst/>
                <a:latin typeface="Calibri" panose="020F0502020204030204" pitchFamily="34" charset="0"/>
                <a:hlinkClick r:id="rId5"/>
              </a:rPr>
              <a:t>https://aka.ms/MSLists/GA/web</a:t>
            </a:r>
            <a:endParaRPr lang="en-US" sz="2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81D79C-6E97-486F-BCA7-51C512FBA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208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31</a:t>
            </a:fld>
            <a:endParaRPr lang="en-US"/>
          </a:p>
        </p:txBody>
      </p:sp>
    </p:spTree>
    <p:extLst>
      <p:ext uri="{BB962C8B-B14F-4D97-AF65-F5344CB8AC3E}">
        <p14:creationId xmlns:p14="http://schemas.microsoft.com/office/powerpoint/2010/main" val="335264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11/13/2020 3:04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32</a:t>
            </a:fld>
            <a:endParaRPr lang="en-US">
              <a:solidFill>
                <a:prstClr val="black"/>
              </a:solidFill>
              <a:latin typeface="Segoe UI" pitchFamily="34" charset="0"/>
            </a:endParaRPr>
          </a:p>
        </p:txBody>
      </p:sp>
    </p:spTree>
    <p:extLst>
      <p:ext uri="{BB962C8B-B14F-4D97-AF65-F5344CB8AC3E}">
        <p14:creationId xmlns:p14="http://schemas.microsoft.com/office/powerpoint/2010/main" val="577455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11/13/2020 3:04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311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34</a:t>
            </a:fld>
            <a:endParaRPr lang="en-US"/>
          </a:p>
        </p:txBody>
      </p:sp>
    </p:spTree>
    <p:extLst>
      <p:ext uri="{BB962C8B-B14F-4D97-AF65-F5344CB8AC3E}">
        <p14:creationId xmlns:p14="http://schemas.microsoft.com/office/powerpoint/2010/main" val="301553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900">
              <a:latin typeface="Segoe UI Light" pitchFamily="34" charset="0"/>
            </a:endParaRPr>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11/13/2020</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35</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254155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 MW videos</a:t>
            </a:r>
          </a:p>
        </p:txBody>
      </p:sp>
      <p:sp>
        <p:nvSpPr>
          <p:cNvPr id="4" name="Slide Number Placeholder 3"/>
          <p:cNvSpPr>
            <a:spLocks noGrp="1"/>
          </p:cNvSpPr>
          <p:nvPr>
            <p:ph type="sldNum" sz="quarter" idx="5"/>
          </p:nvPr>
        </p:nvSpPr>
        <p:spPr/>
        <p:txBody>
          <a:bodyPr/>
          <a:lstStyle/>
          <a:p>
            <a:fld id="{B6EDA156-F7A6-47CF-971C-924B7E262F44}" type="slidenum">
              <a:rPr lang="en-US" smtClean="0"/>
              <a:t>5</a:t>
            </a:fld>
            <a:endParaRPr lang="en-US"/>
          </a:p>
        </p:txBody>
      </p:sp>
    </p:spTree>
    <p:extLst>
      <p:ext uri="{BB962C8B-B14F-4D97-AF65-F5344CB8AC3E}">
        <p14:creationId xmlns:p14="http://schemas.microsoft.com/office/powerpoint/2010/main" val="13158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in the life for each role</a:t>
            </a:r>
          </a:p>
          <a:p>
            <a:endParaRPr lang="en-US" dirty="0"/>
          </a:p>
          <a:p>
            <a:r>
              <a:rPr lang="en-US" dirty="0"/>
              <a:t>Marketing</a:t>
            </a:r>
          </a:p>
          <a:p>
            <a:r>
              <a:rPr lang="en-US" dirty="0"/>
              <a:t>Sales</a:t>
            </a:r>
          </a:p>
          <a:p>
            <a:r>
              <a:rPr lang="en-US" dirty="0"/>
              <a:t>Compliance</a:t>
            </a:r>
          </a:p>
          <a:p>
            <a:r>
              <a:rPr lang="en-US" dirty="0"/>
              <a:t>Finance</a:t>
            </a:r>
          </a:p>
          <a:p>
            <a:r>
              <a:rPr lang="en-US" dirty="0"/>
              <a:t>Retail Manager</a:t>
            </a:r>
          </a:p>
          <a:p>
            <a:r>
              <a:rPr lang="en-US" dirty="0"/>
              <a:t>Retail Associate</a:t>
            </a:r>
          </a:p>
          <a:p>
            <a:r>
              <a:rPr lang="en-US" dirty="0"/>
              <a:t>Service Engineer</a:t>
            </a:r>
          </a:p>
        </p:txBody>
      </p:sp>
      <p:sp>
        <p:nvSpPr>
          <p:cNvPr id="4" name="Slide Number Placeholder 3"/>
          <p:cNvSpPr>
            <a:spLocks noGrp="1"/>
          </p:cNvSpPr>
          <p:nvPr>
            <p:ph type="sldNum" sz="quarter" idx="5"/>
          </p:nvPr>
        </p:nvSpPr>
        <p:spPr/>
        <p:txBody>
          <a:bodyPr/>
          <a:lstStyle/>
          <a:p>
            <a:fld id="{B6EDA156-F7A6-47CF-971C-924B7E262F44}" type="slidenum">
              <a:rPr lang="en-US" smtClean="0"/>
              <a:t>6</a:t>
            </a:fld>
            <a:endParaRPr lang="en-US"/>
          </a:p>
        </p:txBody>
      </p:sp>
    </p:spTree>
    <p:extLst>
      <p:ext uri="{BB962C8B-B14F-4D97-AF65-F5344CB8AC3E}">
        <p14:creationId xmlns:p14="http://schemas.microsoft.com/office/powerpoint/2010/main" val="30610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Quickstart</a:t>
            </a:r>
            <a:r>
              <a:rPr lang="en-US" dirty="0"/>
              <a:t> Guide</a:t>
            </a:r>
          </a:p>
          <a:p>
            <a:pPr marL="171450" indent="-171450">
              <a:buFont typeface="Arial" panose="020B0604020202020204" pitchFamily="34" charset="0"/>
              <a:buChar char="•"/>
            </a:pPr>
            <a:r>
              <a:rPr lang="en-US" dirty="0"/>
              <a:t>Product flyer</a:t>
            </a:r>
          </a:p>
          <a:p>
            <a:pPr marL="171450" indent="-171450">
              <a:buFont typeface="Arial" panose="020B0604020202020204" pitchFamily="34" charset="0"/>
              <a:buChar char="•"/>
            </a:pPr>
            <a:r>
              <a:rPr lang="en-US" dirty="0"/>
              <a:t>Countdown flyer</a:t>
            </a:r>
          </a:p>
          <a:p>
            <a:pPr marL="171450" indent="-171450">
              <a:buFont typeface="Arial" panose="020B0604020202020204" pitchFamily="34" charset="0"/>
              <a:buChar char="•"/>
            </a:pPr>
            <a:r>
              <a:rPr lang="en-US" dirty="0"/>
              <a:t>Tips email template 1</a:t>
            </a:r>
          </a:p>
          <a:p>
            <a:pPr marL="171450" indent="-171450">
              <a:buFont typeface="Arial" panose="020B0604020202020204" pitchFamily="34" charset="0"/>
              <a:buChar char="•"/>
            </a:pPr>
            <a:r>
              <a:rPr lang="en-US" dirty="0"/>
              <a:t>Tips email template 2</a:t>
            </a:r>
          </a:p>
          <a:p>
            <a:pPr marL="171450" indent="-171450">
              <a:buFont typeface="Arial" panose="020B0604020202020204" pitchFamily="34" charset="0"/>
              <a:buChar char="•"/>
            </a:pPr>
            <a:r>
              <a:rPr lang="en-US" dirty="0"/>
              <a:t>Scenario deck and one-sheeters</a:t>
            </a:r>
          </a:p>
          <a:p>
            <a:pPr marL="171450" indent="-171450">
              <a:buFont typeface="Arial" panose="020B0604020202020204" pitchFamily="34" charset="0"/>
              <a:buChar char="•"/>
            </a:pPr>
            <a:r>
              <a:rPr lang="en-US" dirty="0"/>
              <a:t>Product deck</a:t>
            </a:r>
          </a:p>
          <a:p>
            <a:pPr marL="171450" indent="-171450">
              <a:buFont typeface="Arial" panose="020B0604020202020204" pitchFamily="34" charset="0"/>
              <a:buChar char="•"/>
            </a:pPr>
            <a:r>
              <a:rPr lang="en-US" dirty="0"/>
              <a:t>Click through demo</a:t>
            </a:r>
          </a:p>
        </p:txBody>
      </p:sp>
      <p:sp>
        <p:nvSpPr>
          <p:cNvPr id="4" name="Slide Number Placeholder 3"/>
          <p:cNvSpPr>
            <a:spLocks noGrp="1"/>
          </p:cNvSpPr>
          <p:nvPr>
            <p:ph type="sldNum" sz="quarter" idx="5"/>
          </p:nvPr>
        </p:nvSpPr>
        <p:spPr/>
        <p:txBody>
          <a:bodyPr/>
          <a:lstStyle/>
          <a:p>
            <a:fld id="{B6EDA156-F7A6-47CF-971C-924B7E262F44}" type="slidenum">
              <a:rPr lang="en-US" smtClean="0"/>
              <a:t>7</a:t>
            </a:fld>
            <a:endParaRPr lang="en-US"/>
          </a:p>
        </p:txBody>
      </p:sp>
    </p:spTree>
    <p:extLst>
      <p:ext uri="{BB962C8B-B14F-4D97-AF65-F5344CB8AC3E}">
        <p14:creationId xmlns:p14="http://schemas.microsoft.com/office/powerpoint/2010/main" val="79798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31774">
              <a:defRPr/>
            </a:pPr>
            <a:fld id="{2F8D1BC8-4006-4900-99C4-722ECDBD673B}"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86334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9</a:t>
            </a:fld>
            <a:endParaRPr lang="en-US"/>
          </a:p>
        </p:txBody>
      </p:sp>
    </p:spTree>
    <p:extLst>
      <p:ext uri="{BB962C8B-B14F-4D97-AF65-F5344CB8AC3E}">
        <p14:creationId xmlns:p14="http://schemas.microsoft.com/office/powerpoint/2010/main" val="105947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11/13/2020</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10</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4207901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grpSp>
        <p:nvGrpSpPr>
          <p:cNvPr id="6" name="Group 5">
            <a:extLst>
              <a:ext uri="{FF2B5EF4-FFF2-40B4-BE49-F238E27FC236}">
                <a16:creationId xmlns:a16="http://schemas.microsoft.com/office/drawing/2014/main" id="{ABE12B07-9970-40CE-ACF8-D61A3F3F1BA2}"/>
              </a:ext>
            </a:extLst>
          </p:cNvPr>
          <p:cNvGrpSpPr>
            <a:grpSpLocks noChangeAspect="1"/>
          </p:cNvGrpSpPr>
          <p:nvPr userDrawn="1"/>
        </p:nvGrpSpPr>
        <p:grpSpPr bwMode="black">
          <a:xfrm>
            <a:off x="426425" y="438484"/>
            <a:ext cx="1043869" cy="224138"/>
            <a:chOff x="457200" y="1643393"/>
            <a:chExt cx="4492753" cy="964540"/>
          </a:xfrm>
        </p:grpSpPr>
        <p:pic>
          <p:nvPicPr>
            <p:cNvPr id="8" name="Picture 7">
              <a:extLst>
                <a:ext uri="{FF2B5EF4-FFF2-40B4-BE49-F238E27FC236}">
                  <a16:creationId xmlns:a16="http://schemas.microsoft.com/office/drawing/2014/main" id="{D4719D43-411B-4704-8F3F-FF07A8F9A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149D71ED-6F6E-48AC-85DE-ADB1F5BC383C}"/>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189550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accent1"/>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661484"/>
            <a:ext cx="7474643" cy="3535032"/>
          </a:xfrm>
          <a:noFill/>
        </p:spPr>
        <p:txBody>
          <a:bodyPr vert="horz" wrap="square" lIns="0" tIns="0" rIns="0" bIns="0" rtlCol="0" anchor="ctr" anchorCtr="0">
            <a:noAutofit/>
          </a:bodyPr>
          <a:lstStyle>
            <a:lvl1pPr>
              <a:lnSpc>
                <a:spcPct val="90000"/>
              </a:lnSpc>
              <a:defRPr lang="en-US" sz="5400"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9902808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title orange">
    <p:bg>
      <p:bgPr>
        <a:solidFill>
          <a:schemeClr val="accent3"/>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661484"/>
            <a:ext cx="7474643" cy="3535032"/>
          </a:xfrm>
          <a:noFill/>
        </p:spPr>
        <p:txBody>
          <a:bodyPr vert="horz" wrap="square" lIns="0" tIns="0" rIns="0" bIns="0" rtlCol="0" anchor="ctr" anchorCtr="0">
            <a:noAutofit/>
          </a:bodyPr>
          <a:lstStyle>
            <a:lvl1pPr>
              <a:lnSpc>
                <a:spcPct val="90000"/>
              </a:lnSpc>
              <a:defRPr lang="en-US" sz="5400"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721410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title orange">
    <p:bg>
      <p:bgPr>
        <a:solidFill>
          <a:schemeClr val="accent2"/>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661484"/>
            <a:ext cx="7474643" cy="3535032"/>
          </a:xfrm>
          <a:noFill/>
        </p:spPr>
        <p:txBody>
          <a:bodyPr vert="horz" wrap="square" lIns="0" tIns="0" rIns="0" bIns="0" rtlCol="0" anchor="ctr" anchorCtr="0">
            <a:noAutofit/>
          </a:bodyPr>
          <a:lstStyle>
            <a:lvl1pPr>
              <a:lnSpc>
                <a:spcPct val="90000"/>
              </a:lnSpc>
              <a:defRPr lang="en-US" sz="5400"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02939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1140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556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grpSp>
        <p:nvGrpSpPr>
          <p:cNvPr id="6" name="Group 5">
            <a:extLst>
              <a:ext uri="{FF2B5EF4-FFF2-40B4-BE49-F238E27FC236}">
                <a16:creationId xmlns:a16="http://schemas.microsoft.com/office/drawing/2014/main" id="{3FAD38E5-115E-44E2-A090-4E5A5B32EC32}"/>
              </a:ext>
            </a:extLst>
          </p:cNvPr>
          <p:cNvGrpSpPr>
            <a:grpSpLocks noChangeAspect="1"/>
          </p:cNvGrpSpPr>
          <p:nvPr userDrawn="1"/>
        </p:nvGrpSpPr>
        <p:grpSpPr bwMode="black">
          <a:xfrm>
            <a:off x="426425" y="438484"/>
            <a:ext cx="1043869" cy="224138"/>
            <a:chOff x="457200" y="1643393"/>
            <a:chExt cx="4492753" cy="964540"/>
          </a:xfrm>
        </p:grpSpPr>
        <p:pic>
          <p:nvPicPr>
            <p:cNvPr id="9" name="Picture 8">
              <a:extLst>
                <a:ext uri="{FF2B5EF4-FFF2-40B4-BE49-F238E27FC236}">
                  <a16:creationId xmlns:a16="http://schemas.microsoft.com/office/drawing/2014/main" id="{F33D328A-3C7A-4CF6-909C-6957F49A0A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BCB3B6D9-E316-4B6A-93BF-548DC41C60C4}"/>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100098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FF5E9-40A0-4047-8058-6E0D2947A0CC}"/>
              </a:ext>
            </a:extLst>
          </p:cNvPr>
          <p:cNvSpPr/>
          <p:nvPr userDrawn="1"/>
        </p:nvSpPr>
        <p:spPr bwMode="auto">
          <a:xfrm>
            <a:off x="0" y="0"/>
            <a:ext cx="12192000" cy="1179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1179576" y="226511"/>
            <a:ext cx="11012423" cy="741053"/>
          </a:xfrm>
        </p:spPr>
        <p:txBody>
          <a:bodyPr/>
          <a:lstStyle>
            <a:lvl1pPr algn="ct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6095923" y="1435099"/>
            <a:ext cx="5669280" cy="5129213"/>
          </a:xfrm>
        </p:spPr>
        <p:txBody>
          <a:bodyPr anchor="ct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3D35028-A078-AC4E-BCC2-F9B9C58A03AF}"/>
              </a:ext>
            </a:extLst>
          </p:cNvPr>
          <p:cNvSpPr/>
          <p:nvPr userDrawn="1"/>
        </p:nvSpPr>
        <p:spPr bwMode="auto">
          <a:xfrm>
            <a:off x="0" y="0"/>
            <a:ext cx="1179576" cy="1179576"/>
          </a:xfrm>
          <a:prstGeom prst="rect">
            <a:avLst/>
          </a:prstGeom>
          <a:solidFill>
            <a:srgbClr val="E15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4621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content fu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FF5E9-40A0-4047-8058-6E0D2947A0CC}"/>
              </a:ext>
            </a:extLst>
          </p:cNvPr>
          <p:cNvSpPr/>
          <p:nvPr userDrawn="1"/>
        </p:nvSpPr>
        <p:spPr bwMode="auto">
          <a:xfrm>
            <a:off x="0" y="0"/>
            <a:ext cx="12192000" cy="11798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726" y="1435099"/>
            <a:ext cx="11018838" cy="5129213"/>
          </a:xfrm>
        </p:spPr>
        <p:txBody>
          <a:bodyP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DDC008F-4598-0F43-8EBC-6FED7CAD609C}"/>
              </a:ext>
            </a:extLst>
          </p:cNvPr>
          <p:cNvSpPr>
            <a:spLocks noGrp="1"/>
          </p:cNvSpPr>
          <p:nvPr>
            <p:ph type="title"/>
          </p:nvPr>
        </p:nvSpPr>
        <p:spPr>
          <a:xfrm>
            <a:off x="1179576" y="226511"/>
            <a:ext cx="11012423" cy="741053"/>
          </a:xfrm>
        </p:spPr>
        <p:txBody>
          <a:bodyPr/>
          <a:lstStyle>
            <a:lvl1pPr algn="ctr">
              <a:defRPr>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89C81CDB-7F55-8342-BD82-ED103326947F}"/>
              </a:ext>
            </a:extLst>
          </p:cNvPr>
          <p:cNvSpPr/>
          <p:nvPr userDrawn="1"/>
        </p:nvSpPr>
        <p:spPr bwMode="auto">
          <a:xfrm>
            <a:off x="0" y="0"/>
            <a:ext cx="1179576" cy="1179576"/>
          </a:xfrm>
          <a:prstGeom prst="rect">
            <a:avLst/>
          </a:prstGeom>
          <a:solidFill>
            <a:srgbClr val="B530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194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FF5E9-40A0-4047-8058-6E0D2947A0CC}"/>
              </a:ext>
            </a:extLst>
          </p:cNvPr>
          <p:cNvSpPr/>
          <p:nvPr userDrawn="1"/>
        </p:nvSpPr>
        <p:spPr bwMode="auto">
          <a:xfrm>
            <a:off x="0" y="0"/>
            <a:ext cx="12192000" cy="117983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Content Placeholder 3">
            <a:extLst>
              <a:ext uri="{FF2B5EF4-FFF2-40B4-BE49-F238E27FC236}">
                <a16:creationId xmlns:a16="http://schemas.microsoft.com/office/drawing/2014/main" id="{1AFD59AE-CC39-AC43-B860-BC82A1F854B1}"/>
              </a:ext>
            </a:extLst>
          </p:cNvPr>
          <p:cNvSpPr>
            <a:spLocks noGrp="1"/>
          </p:cNvSpPr>
          <p:nvPr>
            <p:ph sz="quarter" idx="10"/>
          </p:nvPr>
        </p:nvSpPr>
        <p:spPr>
          <a:xfrm>
            <a:off x="6095923" y="1435099"/>
            <a:ext cx="5669280" cy="5129213"/>
          </a:xfrm>
        </p:spPr>
        <p:txBody>
          <a:bodyPr anchor="ct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C256513-365A-EA43-B200-D484B27522A8}"/>
              </a:ext>
            </a:extLst>
          </p:cNvPr>
          <p:cNvSpPr>
            <a:spLocks noGrp="1"/>
          </p:cNvSpPr>
          <p:nvPr>
            <p:ph type="title"/>
          </p:nvPr>
        </p:nvSpPr>
        <p:spPr>
          <a:xfrm>
            <a:off x="1179576" y="226511"/>
            <a:ext cx="11012423" cy="741053"/>
          </a:xfrm>
        </p:spPr>
        <p:txBody>
          <a:bodyPr/>
          <a:lstStyle>
            <a:lvl1pPr algn="ctr">
              <a:defRPr>
                <a:solidFill>
                  <a:schemeClr val="bg1"/>
                </a:solidFill>
              </a:defRPr>
            </a:lvl1pPr>
          </a:lstStyle>
          <a:p>
            <a:r>
              <a:rPr lang="en-US" dirty="0"/>
              <a:t>Click to edit Master title style</a:t>
            </a:r>
          </a:p>
        </p:txBody>
      </p:sp>
      <p:sp>
        <p:nvSpPr>
          <p:cNvPr id="8" name="Rectangle 7">
            <a:extLst>
              <a:ext uri="{FF2B5EF4-FFF2-40B4-BE49-F238E27FC236}">
                <a16:creationId xmlns:a16="http://schemas.microsoft.com/office/drawing/2014/main" id="{75B70FE8-7FDC-804B-B0D9-15BD9411E6A2}"/>
              </a:ext>
            </a:extLst>
          </p:cNvPr>
          <p:cNvSpPr/>
          <p:nvPr userDrawn="1"/>
        </p:nvSpPr>
        <p:spPr bwMode="auto">
          <a:xfrm>
            <a:off x="0" y="0"/>
            <a:ext cx="1179576" cy="1179576"/>
          </a:xfrm>
          <a:prstGeom prst="rect">
            <a:avLst/>
          </a:prstGeom>
          <a:solidFill>
            <a:srgbClr val="B530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7274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content fu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FF5E9-40A0-4047-8058-6E0D2947A0CC}"/>
              </a:ext>
            </a:extLst>
          </p:cNvPr>
          <p:cNvSpPr/>
          <p:nvPr userDrawn="1"/>
        </p:nvSpPr>
        <p:spPr bwMode="auto">
          <a:xfrm>
            <a:off x="0" y="0"/>
            <a:ext cx="12192000" cy="117983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726" y="1435099"/>
            <a:ext cx="11018838" cy="5129213"/>
          </a:xfrm>
        </p:spPr>
        <p:txBody>
          <a:bodyP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1A058A9-684D-964D-B349-6C6B50BBDD70}"/>
              </a:ext>
            </a:extLst>
          </p:cNvPr>
          <p:cNvSpPr>
            <a:spLocks noGrp="1"/>
          </p:cNvSpPr>
          <p:nvPr>
            <p:ph type="title"/>
          </p:nvPr>
        </p:nvSpPr>
        <p:spPr>
          <a:xfrm>
            <a:off x="1179576" y="226511"/>
            <a:ext cx="11012423" cy="741053"/>
          </a:xfrm>
        </p:spPr>
        <p:txBody>
          <a:bodyPr/>
          <a:lstStyle>
            <a:lvl1pPr algn="ctr">
              <a:defRPr>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7CC0FA33-9446-E648-A06E-0B56BC06D09D}"/>
              </a:ext>
            </a:extLst>
          </p:cNvPr>
          <p:cNvSpPr/>
          <p:nvPr userDrawn="1"/>
        </p:nvSpPr>
        <p:spPr bwMode="auto">
          <a:xfrm>
            <a:off x="0" y="0"/>
            <a:ext cx="1179576" cy="1179576"/>
          </a:xfrm>
          <a:prstGeom prst="rect">
            <a:avLst/>
          </a:prstGeom>
          <a:solidFill>
            <a:srgbClr val="6D3B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967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grpSp>
        <p:nvGrpSpPr>
          <p:cNvPr id="6" name="Group 5">
            <a:extLst>
              <a:ext uri="{FF2B5EF4-FFF2-40B4-BE49-F238E27FC236}">
                <a16:creationId xmlns:a16="http://schemas.microsoft.com/office/drawing/2014/main" id="{8187C728-3559-407B-BA9A-0872EBFFF654}"/>
              </a:ext>
            </a:extLst>
          </p:cNvPr>
          <p:cNvGrpSpPr>
            <a:grpSpLocks noChangeAspect="1"/>
          </p:cNvGrpSpPr>
          <p:nvPr userDrawn="1"/>
        </p:nvGrpSpPr>
        <p:grpSpPr bwMode="black">
          <a:xfrm>
            <a:off x="426425" y="438438"/>
            <a:ext cx="1043869" cy="224138"/>
            <a:chOff x="457200" y="1643393"/>
            <a:chExt cx="4492753" cy="964540"/>
          </a:xfrm>
        </p:grpSpPr>
        <p:pic>
          <p:nvPicPr>
            <p:cNvPr id="7" name="Picture 6">
              <a:extLst>
                <a:ext uri="{FF2B5EF4-FFF2-40B4-BE49-F238E27FC236}">
                  <a16:creationId xmlns:a16="http://schemas.microsoft.com/office/drawing/2014/main" id="{005688E4-76C1-45EC-8965-792A5E0DD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8F094EC6-E4F6-4344-99BE-D31A422986EC}"/>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157943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FF5E9-40A0-4047-8058-6E0D2947A0CC}"/>
              </a:ext>
            </a:extLst>
          </p:cNvPr>
          <p:cNvSpPr/>
          <p:nvPr userDrawn="1"/>
        </p:nvSpPr>
        <p:spPr bwMode="auto">
          <a:xfrm>
            <a:off x="0" y="0"/>
            <a:ext cx="12192000" cy="117983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Content Placeholder 3">
            <a:extLst>
              <a:ext uri="{FF2B5EF4-FFF2-40B4-BE49-F238E27FC236}">
                <a16:creationId xmlns:a16="http://schemas.microsoft.com/office/drawing/2014/main" id="{F90ED753-3509-5E41-9633-EF2D01CBAD0E}"/>
              </a:ext>
            </a:extLst>
          </p:cNvPr>
          <p:cNvSpPr>
            <a:spLocks noGrp="1"/>
          </p:cNvSpPr>
          <p:nvPr>
            <p:ph sz="quarter" idx="10"/>
          </p:nvPr>
        </p:nvSpPr>
        <p:spPr>
          <a:xfrm>
            <a:off x="6095923" y="1435099"/>
            <a:ext cx="5669280" cy="5129213"/>
          </a:xfrm>
        </p:spPr>
        <p:txBody>
          <a:bodyPr anchor="ct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E85E6D7-F9C6-E244-8799-0E33B1A04A63}"/>
              </a:ext>
            </a:extLst>
          </p:cNvPr>
          <p:cNvSpPr>
            <a:spLocks noGrp="1"/>
          </p:cNvSpPr>
          <p:nvPr>
            <p:ph type="title"/>
          </p:nvPr>
        </p:nvSpPr>
        <p:spPr>
          <a:xfrm>
            <a:off x="1179576" y="226511"/>
            <a:ext cx="11012423" cy="741053"/>
          </a:xfrm>
        </p:spPr>
        <p:txBody>
          <a:bodyPr/>
          <a:lstStyle>
            <a:lvl1pPr algn="ctr">
              <a:defRPr>
                <a:solidFill>
                  <a:schemeClr val="bg1"/>
                </a:solidFill>
              </a:defRPr>
            </a:lvl1pPr>
          </a:lstStyle>
          <a:p>
            <a:r>
              <a:rPr lang="en-US" dirty="0"/>
              <a:t>Click to edit Master title style</a:t>
            </a:r>
          </a:p>
        </p:txBody>
      </p:sp>
      <p:sp>
        <p:nvSpPr>
          <p:cNvPr id="8" name="Rectangle 7">
            <a:extLst>
              <a:ext uri="{FF2B5EF4-FFF2-40B4-BE49-F238E27FC236}">
                <a16:creationId xmlns:a16="http://schemas.microsoft.com/office/drawing/2014/main" id="{DB99BD11-70B8-994B-945F-30829836A661}"/>
              </a:ext>
            </a:extLst>
          </p:cNvPr>
          <p:cNvSpPr/>
          <p:nvPr userDrawn="1"/>
        </p:nvSpPr>
        <p:spPr bwMode="auto">
          <a:xfrm>
            <a:off x="0" y="0"/>
            <a:ext cx="1179576" cy="1179576"/>
          </a:xfrm>
          <a:prstGeom prst="rect">
            <a:avLst/>
          </a:prstGeom>
          <a:solidFill>
            <a:srgbClr val="6D3B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236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y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29383" y="226511"/>
            <a:ext cx="11333080" cy="741053"/>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726" y="1435099"/>
            <a:ext cx="11018838" cy="5129213"/>
          </a:xfrm>
        </p:spPr>
        <p:txBody>
          <a:bodyPr>
            <a:noAutofit/>
          </a:bodyPr>
          <a:lstStyle>
            <a:lvl1pPr marL="274320" indent="-182880">
              <a:buFont typeface="Arial" panose="020B0604020202020204" pitchFamily="34" charset="0"/>
              <a:buChar char="•"/>
              <a:defRPr>
                <a:solidFill>
                  <a:schemeClr val="tx1"/>
                </a:solidFill>
              </a:defRPr>
            </a:lvl1pPr>
            <a:lvl2pPr marL="548640" indent="-182880">
              <a:buFont typeface="Arial" panose="020B0604020202020204" pitchFamily="34" charset="0"/>
              <a:buChar char="•"/>
              <a:defRPr>
                <a:solidFill>
                  <a:schemeClr val="tx1"/>
                </a:solidFill>
              </a:defRPr>
            </a:lvl2pPr>
            <a:lvl3pPr marL="733943" indent="-285750">
              <a:buFont typeface="Arial" panose="020B0604020202020204" pitchFamily="34" charset="0"/>
              <a:buChar char="•"/>
              <a:defRPr lang="en-US" sz="1600" kern="1200" spc="0" baseline="0" dirty="0" smtClean="0">
                <a:solidFill>
                  <a:schemeClr val="tx1"/>
                </a:solidFill>
                <a:latin typeface="+mn-lt"/>
                <a:ea typeface="+mn-ea"/>
                <a:cs typeface="+mn-cs"/>
              </a:defRPr>
            </a:lvl3pPr>
            <a:lvl4pPr marL="958040" indent="-285750">
              <a:buFont typeface="Arial" panose="020B0604020202020204" pitchFamily="34" charset="0"/>
              <a:buChar char="•"/>
              <a:defRPr lang="en-US" sz="1400" kern="1200" spc="0" baseline="0" dirty="0" smtClean="0">
                <a:solidFill>
                  <a:schemeClr val="tx1"/>
                </a:solidFill>
                <a:latin typeface="+mn-lt"/>
                <a:ea typeface="+mn-ea"/>
                <a:cs typeface="+mn-cs"/>
              </a:defRPr>
            </a:lvl4pPr>
            <a:lvl5pPr marL="1182136" indent="-285750">
              <a:buFont typeface="Arial" panose="020B0604020202020204" pitchFamily="34" charset="0"/>
              <a:buChar cha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715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720926"/>
            <a:ext cx="7474869" cy="1416149"/>
          </a:xfrm>
          <a:noFill/>
        </p:spPr>
        <p:txBody>
          <a:bodyPr lIns="0" tIns="0" rIns="0" bIns="0" anchor="ctr" anchorCtr="0"/>
          <a:lstStyle>
            <a:lvl1pPr>
              <a:lnSpc>
                <a:spcPct val="100000"/>
              </a:lnSpc>
              <a:spcAft>
                <a:spcPts val="1274"/>
              </a:spcAft>
              <a:defRPr sz="3600" spc="0" baseline="0">
                <a:solidFill>
                  <a:schemeClr val="bg1"/>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grpSp>
        <p:nvGrpSpPr>
          <p:cNvPr id="6" name="Group 5">
            <a:extLst>
              <a:ext uri="{FF2B5EF4-FFF2-40B4-BE49-F238E27FC236}">
                <a16:creationId xmlns:a16="http://schemas.microsoft.com/office/drawing/2014/main" id="{61352D87-5F63-4A7A-8E3C-E5D738BA99BA}"/>
              </a:ext>
            </a:extLst>
          </p:cNvPr>
          <p:cNvGrpSpPr>
            <a:grpSpLocks noChangeAspect="1"/>
          </p:cNvGrpSpPr>
          <p:nvPr userDrawn="1"/>
        </p:nvGrpSpPr>
        <p:grpSpPr bwMode="black">
          <a:xfrm>
            <a:off x="426425" y="438438"/>
            <a:ext cx="1043869" cy="224138"/>
            <a:chOff x="457200" y="1643393"/>
            <a:chExt cx="4492753" cy="964540"/>
          </a:xfrm>
        </p:grpSpPr>
        <p:pic>
          <p:nvPicPr>
            <p:cNvPr id="7" name="Picture 6">
              <a:extLst>
                <a:ext uri="{FF2B5EF4-FFF2-40B4-BE49-F238E27FC236}">
                  <a16:creationId xmlns:a16="http://schemas.microsoft.com/office/drawing/2014/main" id="{3971E1FE-1E62-4FCC-AB57-840ABC91A2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8" name="Freeform 12">
              <a:extLst>
                <a:ext uri="{FF2B5EF4-FFF2-40B4-BE49-F238E27FC236}">
                  <a16:creationId xmlns:a16="http://schemas.microsoft.com/office/drawing/2014/main" id="{AEBA7EC8-E8DE-4CD5-B1EA-36A290D225D1}"/>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977013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26B8C4"/>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3" name="Picture 12" descr="A person sitting on a chair with their computer in their lap.&#10;&#10;Description automatically generated">
            <a:extLst>
              <a:ext uri="{FF2B5EF4-FFF2-40B4-BE49-F238E27FC236}">
                <a16:creationId xmlns:a16="http://schemas.microsoft.com/office/drawing/2014/main" id="{0ACE67EE-4FAF-419C-838C-99EAB3CFFB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6" name="MS logo white - EMF">
            <a:extLst>
              <a:ext uri="{FF2B5EF4-FFF2-40B4-BE49-F238E27FC236}">
                <a16:creationId xmlns:a16="http://schemas.microsoft.com/office/drawing/2014/main" id="{7D65BFBB-8E8A-A74B-906F-3D1D13745F54}"/>
              </a:ext>
            </a:extLst>
          </p:cNvPr>
          <p:cNvPicPr>
            <a:picLocks noChangeAspect="1"/>
          </p:cNvPicPr>
          <p:nvPr userDrawn="1"/>
        </p:nvPicPr>
        <p:blipFill>
          <a:blip r:embed="rId3"/>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258410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5229314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2659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grpSp>
        <p:nvGrpSpPr>
          <p:cNvPr id="6" name="Group 5"/>
          <p:cNvGrpSpPr/>
          <p:nvPr userDrawn="1"/>
        </p:nvGrpSpPr>
        <p:grpSpPr>
          <a:xfrm>
            <a:off x="186678" y="6262581"/>
            <a:ext cx="5682107" cy="527141"/>
            <a:chOff x="186678" y="6262581"/>
            <a:chExt cx="5682107" cy="527141"/>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8" name="Straight Connector 7"/>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211896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008209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8606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BFEB04-D86F-F944-89DB-54739C9963CA}"/>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
        <p:nvSpPr>
          <p:cNvPr id="8" name="Slide Number Placeholder 5">
            <a:extLst>
              <a:ext uri="{FF2B5EF4-FFF2-40B4-BE49-F238E27FC236}">
                <a16:creationId xmlns:a16="http://schemas.microsoft.com/office/drawing/2014/main" id="{930BF608-9AEC-8142-98DC-A0C5718144D9}"/>
              </a:ext>
            </a:extLst>
          </p:cNvPr>
          <p:cNvSpPr>
            <a:spLocks noGrp="1"/>
          </p:cNvSpPr>
          <p:nvPr>
            <p:ph type="sldNum" sz="quarter" idx="12"/>
          </p:nvPr>
        </p:nvSpPr>
        <p:spPr>
          <a:xfrm>
            <a:off x="8610600" y="6466462"/>
            <a:ext cx="3434080" cy="365125"/>
          </a:xfrm>
          <a:prstGeom prst="rect">
            <a:avLst/>
          </a:prstGeom>
        </p:spPr>
        <p:txBody>
          <a:bodyPr/>
          <a:lstStyle>
            <a:lvl1pPr algn="r">
              <a:defRPr/>
            </a:lvl1pPr>
          </a:lstStyle>
          <a:p>
            <a:fld id="{56C95278-0CE0-4F08-877C-BF6662112D1D}" type="slidenum">
              <a:rPr lang="en-US" sz="1000" smtClean="0">
                <a:solidFill>
                  <a:schemeClr val="bg1">
                    <a:lumMod val="75000"/>
                  </a:schemeClr>
                </a:solidFill>
              </a:rPr>
              <a:pPr/>
              <a:t>‹#›</a:t>
            </a:fld>
            <a:endParaRPr lang="en-US" sz="1000">
              <a:solidFill>
                <a:schemeClr val="bg1">
                  <a:lumMod val="75000"/>
                </a:schemeClr>
              </a:solidFill>
            </a:endParaRPr>
          </a:p>
        </p:txBody>
      </p:sp>
      <p:sp>
        <p:nvSpPr>
          <p:cNvPr id="10" name="Footer Placeholder 4">
            <a:extLst>
              <a:ext uri="{FF2B5EF4-FFF2-40B4-BE49-F238E27FC236}">
                <a16:creationId xmlns:a16="http://schemas.microsoft.com/office/drawing/2014/main" id="{7505498D-1A77-7744-A239-82E05F2D8EC8}"/>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endParaRPr lang="en-US" sz="1000">
              <a:solidFill>
                <a:schemeClr val="bg1">
                  <a:lumMod val="75000"/>
                </a:schemeClr>
              </a:solidFill>
            </a:endParaRPr>
          </a:p>
        </p:txBody>
      </p:sp>
      <p:sp>
        <p:nvSpPr>
          <p:cNvPr id="6" name="Date Placeholder 3">
            <a:extLst>
              <a:ext uri="{FF2B5EF4-FFF2-40B4-BE49-F238E27FC236}">
                <a16:creationId xmlns:a16="http://schemas.microsoft.com/office/drawing/2014/main" id="{B82999AE-01E0-5646-9E0E-21919507632F}"/>
              </a:ext>
            </a:extLst>
          </p:cNvPr>
          <p:cNvSpPr>
            <a:spLocks noGrp="1"/>
          </p:cNvSpPr>
          <p:nvPr>
            <p:ph type="dt" sz="half" idx="2"/>
          </p:nvPr>
        </p:nvSpPr>
        <p:spPr>
          <a:xfrm>
            <a:off x="365760" y="6466462"/>
            <a:ext cx="3215640" cy="365125"/>
          </a:xfrm>
          <a:prstGeom prst="rect">
            <a:avLst/>
          </a:prstGeom>
        </p:spPr>
        <p:txBody>
          <a:bodyPr/>
          <a:lstStyle/>
          <a:p>
            <a:endParaRPr lang="en-US" sz="1000">
              <a:solidFill>
                <a:schemeClr val="bg1">
                  <a:lumMod val="75000"/>
                </a:schemeClr>
              </a:solidFill>
            </a:endParaRPr>
          </a:p>
        </p:txBody>
      </p:sp>
    </p:spTree>
    <p:extLst>
      <p:ext uri="{BB962C8B-B14F-4D97-AF65-F5344CB8AC3E}">
        <p14:creationId xmlns:p14="http://schemas.microsoft.com/office/powerpoint/2010/main" val="14020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chemeClr val="tx1"/>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chemeClr val="tx1"/>
                </a:solidFill>
                <a:latin typeface="+mn-lt"/>
              </a:defRPr>
            </a:lvl1pPr>
          </a:lstStyle>
          <a:p>
            <a:pPr lvl="0"/>
            <a:r>
              <a:rPr lang="en-US" dirty="0"/>
              <a:t>Speaker name</a:t>
            </a:r>
          </a:p>
          <a:p>
            <a:pPr lvl="0"/>
            <a:r>
              <a:rPr lang="en-US" dirty="0"/>
              <a:t>Date</a:t>
            </a:r>
          </a:p>
        </p:txBody>
      </p:sp>
      <p:pic>
        <p:nvPicPr>
          <p:cNvPr id="3" name="Picture 2" descr="A close up of a logo&#10;&#10;Description automatically generated">
            <a:extLst>
              <a:ext uri="{FF2B5EF4-FFF2-40B4-BE49-F238E27FC236}">
                <a16:creationId xmlns:a16="http://schemas.microsoft.com/office/drawing/2014/main" id="{F83F2B12-5048-AB44-A75D-9C9276686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545" y="386213"/>
            <a:ext cx="1097280" cy="234818"/>
          </a:xfrm>
          <a:prstGeom prst="rect">
            <a:avLst/>
          </a:prstGeom>
        </p:spPr>
      </p:pic>
    </p:spTree>
    <p:extLst>
      <p:ext uri="{BB962C8B-B14F-4D97-AF65-F5344CB8AC3E}">
        <p14:creationId xmlns:p14="http://schemas.microsoft.com/office/powerpoint/2010/main" val="986465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A2194-CEA6-4FB3-8245-A75A977EB92D}"/>
              </a:ext>
            </a:extLst>
          </p:cNvPr>
          <p:cNvSpPr>
            <a:spLocks noGrp="1"/>
          </p:cNvSpPr>
          <p:nvPr>
            <p:ph idx="1"/>
          </p:nvPr>
        </p:nvSpPr>
        <p:spPr>
          <a:xfrm>
            <a:off x="365760" y="1181100"/>
            <a:ext cx="11407140" cy="49958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C9A0232-CF9D-7549-9FF7-0D99295B7F97}"/>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9" name="Footer Placeholder 4">
            <a:extLst>
              <a:ext uri="{FF2B5EF4-FFF2-40B4-BE49-F238E27FC236}">
                <a16:creationId xmlns:a16="http://schemas.microsoft.com/office/drawing/2014/main" id="{1CFD8EA6-94F8-B544-BA53-E765D8AA5D72}"/>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endParaRPr lang="en-US" sz="1000">
              <a:solidFill>
                <a:schemeClr val="bg1">
                  <a:lumMod val="75000"/>
                </a:schemeClr>
              </a:solidFill>
            </a:endParaRPr>
          </a:p>
        </p:txBody>
      </p:sp>
      <p:sp>
        <p:nvSpPr>
          <p:cNvPr id="10" name="Date Placeholder 3">
            <a:extLst>
              <a:ext uri="{FF2B5EF4-FFF2-40B4-BE49-F238E27FC236}">
                <a16:creationId xmlns:a16="http://schemas.microsoft.com/office/drawing/2014/main" id="{B2388B79-041B-3B4C-83CF-E67A171AE726}"/>
              </a:ext>
            </a:extLst>
          </p:cNvPr>
          <p:cNvSpPr>
            <a:spLocks noGrp="1"/>
          </p:cNvSpPr>
          <p:nvPr>
            <p:ph type="dt" sz="half" idx="2"/>
          </p:nvPr>
        </p:nvSpPr>
        <p:spPr>
          <a:xfrm>
            <a:off x="365760" y="6466462"/>
            <a:ext cx="3215640" cy="365125"/>
          </a:xfrm>
          <a:prstGeom prst="rect">
            <a:avLst/>
          </a:prstGeom>
        </p:spPr>
        <p:txBody>
          <a:bodyPr/>
          <a:lstStyle/>
          <a:p>
            <a:endParaRPr lang="en-US" sz="1000">
              <a:solidFill>
                <a:schemeClr val="bg1">
                  <a:lumMod val="75000"/>
                </a:schemeClr>
              </a:solidFill>
            </a:endParaRPr>
          </a:p>
        </p:txBody>
      </p:sp>
      <p:sp>
        <p:nvSpPr>
          <p:cNvPr id="11" name="Title 1">
            <a:extLst>
              <a:ext uri="{FF2B5EF4-FFF2-40B4-BE49-F238E27FC236}">
                <a16:creationId xmlns:a16="http://schemas.microsoft.com/office/drawing/2014/main" id="{16C4FEBF-DE84-2C47-9969-D14056C7256F}"/>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1368550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8259421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34890732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745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bg2"/>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7046165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2842724"/>
            <a:ext cx="3632388" cy="1172553"/>
          </a:xfrm>
        </p:spPr>
        <p:txBody>
          <a:bodyPr lIns="0" tIns="0" rIns="0" bIns="0" anchor="ctr"/>
          <a:lstStyle>
            <a:lvl1pPr>
              <a:defRPr sz="32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784386"/>
            <a:ext cx="3618382" cy="3289228"/>
          </a:xfrm>
        </p:spPr>
        <p:txBody>
          <a:bodyPr wrap="square" lIns="0" tIns="0" rIns="0" bIns="0" anchor="ctr">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2000" spc="0" baseline="0">
                <a:solidFill>
                  <a:schemeClr val="tx1"/>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9899462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y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91B8B3-6A3A-E249-8537-E3F2B3A1FA80}"/>
              </a:ext>
            </a:extLst>
          </p:cNvPr>
          <p:cNvSpPr>
            <a:spLocks noGrp="1"/>
          </p:cNvSpPr>
          <p:nvPr>
            <p:ph type="title"/>
          </p:nvPr>
        </p:nvSpPr>
        <p:spPr>
          <a:xfrm>
            <a:off x="429383" y="226511"/>
            <a:ext cx="11333080" cy="74105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248376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000"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err="1"/>
              <a:t>Subhead</a:t>
            </a:r>
            <a:r>
              <a:rPr lang="pt-BR"/>
              <a:t> Segoe UI</a:t>
            </a:r>
          </a:p>
          <a:p>
            <a:pPr lvl="0"/>
            <a:r>
              <a:rPr lang="pt-BR" err="1"/>
              <a:t>Subhead</a:t>
            </a:r>
            <a:r>
              <a:rPr lang="pt-BR"/>
              <a:t> Segoe UI </a:t>
            </a:r>
          </a:p>
          <a:p>
            <a:pPr lvl="0"/>
            <a:r>
              <a:rPr lang="pt-BR" err="1"/>
              <a:t>Subhead</a:t>
            </a:r>
            <a:r>
              <a:rPr lang="pt-BR"/>
              <a:t> Segoe UI </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983564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791858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661484"/>
            <a:ext cx="7474643" cy="3535032"/>
          </a:xfrm>
          <a:noFill/>
        </p:spPr>
        <p:txBody>
          <a:bodyPr vert="horz" wrap="square" lIns="0" tIns="0" rIns="0" bIns="0" rtlCol="0" anchor="ctr" anchorCtr="0">
            <a:noAutofit/>
          </a:bodyPr>
          <a:lstStyle>
            <a:lvl1pPr>
              <a:lnSpc>
                <a:spcPct val="90000"/>
              </a:lnSpc>
              <a:defRPr lang="en-US" sz="5400"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88743246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hyperlink" Target="aka.ms/MSLis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1365952"/>
            <a:ext cx="11333080" cy="184665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5" cstate="email">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
        <p:nvSpPr>
          <p:cNvPr id="17" name="TextBox 16">
            <a:extLst>
              <a:ext uri="{FF2B5EF4-FFF2-40B4-BE49-F238E27FC236}">
                <a16:creationId xmlns:a16="http://schemas.microsoft.com/office/drawing/2014/main" id="{24E10E21-0C12-9940-BDB8-566A67DB5B54}"/>
              </a:ext>
            </a:extLst>
          </p:cNvPr>
          <p:cNvSpPr txBox="1"/>
          <p:nvPr userDrawn="1"/>
        </p:nvSpPr>
        <p:spPr>
          <a:xfrm>
            <a:off x="421748" y="6639337"/>
            <a:ext cx="3808854" cy="145424"/>
          </a:xfrm>
          <a:prstGeom prst="rect">
            <a:avLst/>
          </a:prstGeom>
          <a:noFill/>
          <a:ln>
            <a:noFill/>
          </a:ln>
        </p:spPr>
        <p:txBody>
          <a:bodyPr wrap="square" lIns="0" tIns="0" rIns="0" bIns="0" rtlCol="0">
            <a:spAutoFit/>
          </a:bodyPr>
          <a:lstStyle/>
          <a:p>
            <a:pPr>
              <a:lnSpc>
                <a:spcPct val="90000"/>
              </a:lnSpc>
              <a:spcAft>
                <a:spcPts val="600"/>
              </a:spcAft>
            </a:pPr>
            <a:r>
              <a:rPr lang="en-US" sz="1050">
                <a:gradFill>
                  <a:gsLst>
                    <a:gs pos="2917">
                      <a:schemeClr val="tx1"/>
                    </a:gs>
                    <a:gs pos="30000">
                      <a:schemeClr val="tx1"/>
                    </a:gs>
                  </a:gsLst>
                  <a:lin ang="5400000" scaled="0"/>
                </a:gradFill>
              </a:rPr>
              <a:t>Learn more: </a:t>
            </a:r>
            <a:r>
              <a:rPr lang="en-US" sz="1050">
                <a:gradFill>
                  <a:gsLst>
                    <a:gs pos="2917">
                      <a:schemeClr val="tx1"/>
                    </a:gs>
                    <a:gs pos="30000">
                      <a:schemeClr val="tx1"/>
                    </a:gs>
                  </a:gsLst>
                  <a:lin ang="5400000" scaled="0"/>
                </a:gradFill>
                <a:hlinkClick r:id="rId37"/>
              </a:rPr>
              <a:t>aka.ms/</a:t>
            </a:r>
            <a:r>
              <a:rPr lang="en-US" sz="1050" err="1">
                <a:gradFill>
                  <a:gsLst>
                    <a:gs pos="2917">
                      <a:schemeClr val="tx1"/>
                    </a:gs>
                    <a:gs pos="30000">
                      <a:schemeClr val="tx1"/>
                    </a:gs>
                  </a:gsLst>
                  <a:lin ang="5400000" scaled="0"/>
                </a:gradFill>
                <a:hlinkClick r:id="rId37"/>
              </a:rPr>
              <a:t>MSLists</a:t>
            </a:r>
            <a:endParaRPr lang="en-US" sz="105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628333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6" r:id="rId3"/>
    <p:sldLayoutId id="2147483665" r:id="rId4"/>
    <p:sldLayoutId id="2147483712" r:id="rId5"/>
    <p:sldLayoutId id="2147483667" r:id="rId6"/>
    <p:sldLayoutId id="2147483669" r:id="rId7"/>
    <p:sldLayoutId id="2147483672" r:id="rId8"/>
    <p:sldLayoutId id="2147483673" r:id="rId9"/>
    <p:sldLayoutId id="2147483674" r:id="rId10"/>
    <p:sldLayoutId id="2147483710" r:id="rId11"/>
    <p:sldLayoutId id="2147483711" r:id="rId12"/>
    <p:sldLayoutId id="2147483676" r:id="rId13"/>
    <p:sldLayoutId id="2147484941" r:id="rId14"/>
    <p:sldLayoutId id="2147483677" r:id="rId15"/>
    <p:sldLayoutId id="2147483717" r:id="rId16"/>
    <p:sldLayoutId id="2147483713" r:id="rId17"/>
    <p:sldLayoutId id="2147483718" r:id="rId18"/>
    <p:sldLayoutId id="2147483714" r:id="rId19"/>
    <p:sldLayoutId id="2147483719" r:id="rId20"/>
    <p:sldLayoutId id="2147483715" r:id="rId21"/>
    <p:sldLayoutId id="2147483680" r:id="rId22"/>
    <p:sldLayoutId id="2147484942" r:id="rId23"/>
    <p:sldLayoutId id="2147484943" r:id="rId24"/>
    <p:sldLayoutId id="2147484944" r:id="rId25"/>
    <p:sldLayoutId id="2147484945" r:id="rId26"/>
    <p:sldLayoutId id="2147484946" r:id="rId27"/>
    <p:sldLayoutId id="2147484947" r:id="rId28"/>
    <p:sldLayoutId id="2147484948" r:id="rId29"/>
    <p:sldLayoutId id="2147484949" r:id="rId30"/>
    <p:sldLayoutId id="2147484950" r:id="rId31"/>
    <p:sldLayoutId id="2147484951" r:id="rId32"/>
    <p:sldLayoutId id="2147484952" r:id="rId33"/>
  </p:sldLayoutIdLst>
  <p:transition>
    <p:fade/>
  </p:transition>
  <p:hf sldNum="0" hdr="0" ftr="0" dt="0"/>
  <p:txStyles>
    <p:titleStyle>
      <a:lvl1pPr algn="l" defTabSz="914367"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aka.ms/O365Champi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SharePointExecCommPla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aka.ms/SharePointChampionProgramTempla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hyperlink" Target="http://aka.ms/listsdayinthelife"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hyperlink" Target="https://docs.microsoft.com/en-us/office365/admin/activity-reports/onedrive-for-business-usage?view=o365-worldwide" TargetMode="External"/><Relationship Id="rId5" Type="http://schemas.openxmlformats.org/officeDocument/2006/relationships/hyperlink" Target="https://support.office.com/en-us/article/Office-365-Adoption-Content-Pack-77ff780d-ab19-4553-adea-09cb65ad0f1f"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aka.ms/SharePointEnvisioningWorkshop"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55.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aka.ms/listsadoption" TargetMode="External"/><Relationship Id="rId4" Type="http://schemas.openxmlformats.org/officeDocument/2006/relationships/hyperlink" Target="https://www.youtube.com/watch?v=ug-PIO9YQf8&amp;feature=youtu.be"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adoption.microsoft.com/microsoft-lis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video" Target="https://www.youtube.com/embed/U5E7N4l5FzA?feature=oembed" TargetMode="External"/><Relationship Id="rId6" Type="http://schemas.openxmlformats.org/officeDocument/2006/relationships/image" Target="../media/image14.jpeg"/><Relationship Id="rId5" Type="http://schemas.openxmlformats.org/officeDocument/2006/relationships/hyperlink" Target="https://aka.ms/listsdayinthelife" TargetMode="External"/><Relationship Id="rId4" Type="http://schemas.openxmlformats.org/officeDocument/2006/relationships/hyperlink" Target="https://resources.techcommunity.microsoft.com/wp-content/uploads/2020/07/Microsoft-Lists_Look-Book.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ka.ms/EventPlanning"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aka.ms/SharePointCommPlanTempla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aka.ms/ListsTrainingGuide" TargetMode="External"/><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67.png"/><Relationship Id="rId5" Type="http://schemas.openxmlformats.org/officeDocument/2006/relationships/image" Target="../media/image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hyperlink" Target="https://aka.ms/SharePointAdoptionCampaignPlanTempl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resources.techcommunity.microsoft.com/wp-content/uploads/2020/07/Microsoft-Lists_Look-Book.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techcommunity.microsoft.com/t5/video-hub/working-with-files-and-lists-in-microsoft-teams/m-p/1681236"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techcommunity.microsoft.com/t5/video-hub/customize-productivity-apps-with-lists-and-libraries-power-apps/m-p/1687232" TargetMode="External"/><Relationship Id="rId4" Type="http://schemas.openxmlformats.org/officeDocument/2006/relationships/hyperlink" Target="https://myignite.microsoft.com/sessions/550cd188-f7a7-47a6-8b6c-057486765f6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aka.ms/listsdayinthelife" TargetMode="External"/><Relationship Id="rId3" Type="http://schemas.openxmlformats.org/officeDocument/2006/relationships/hyperlink" Target="https://teamworktools.azurewebsites.net/lists/Lists%20Scenarios.pptx"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adoption.microsoft.com/microsoft-lists/" TargetMode="External"/><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aka.ms/M365AGWorkbook"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5BB01-ABA9-4F56-A6E0-1C6529AA59B1}"/>
              </a:ext>
            </a:extLst>
          </p:cNvPr>
          <p:cNvSpPr/>
          <p:nvPr/>
        </p:nvSpPr>
        <p:spPr bwMode="auto">
          <a:xfrm>
            <a:off x="-1" y="0"/>
            <a:ext cx="5329989" cy="6858000"/>
          </a:xfrm>
          <a:prstGeom prst="rect">
            <a:avLst/>
          </a:prstGeom>
          <a:solidFill>
            <a:srgbClr val="F0880A"/>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4">
            <a:extLst>
              <a:ext uri="{FF2B5EF4-FFF2-40B4-BE49-F238E27FC236}">
                <a16:creationId xmlns:a16="http://schemas.microsoft.com/office/drawing/2014/main" id="{91C98932-EC3A-47CE-9C73-FDF85C563235}"/>
              </a:ext>
            </a:extLst>
          </p:cNvPr>
          <p:cNvSpPr txBox="1">
            <a:spLocks/>
          </p:cNvSpPr>
          <p:nvPr/>
        </p:nvSpPr>
        <p:spPr>
          <a:xfrm>
            <a:off x="380596" y="4142874"/>
            <a:ext cx="4164583" cy="246221"/>
          </a:xfrm>
          <a:prstGeom prst="rect">
            <a:avLst/>
          </a:prstGeom>
        </p:spPr>
        <p:txBody>
          <a:bodyPr/>
          <a:lst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600" dirty="0">
                <a:solidFill>
                  <a:schemeClr val="bg1"/>
                </a:solidFill>
              </a:rPr>
              <a:t>https://aka.ms/ListsAdoptionPlaybook </a:t>
            </a:r>
          </a:p>
        </p:txBody>
      </p:sp>
      <p:sp>
        <p:nvSpPr>
          <p:cNvPr id="4" name="TextBox 3">
            <a:extLst>
              <a:ext uri="{FF2B5EF4-FFF2-40B4-BE49-F238E27FC236}">
                <a16:creationId xmlns:a16="http://schemas.microsoft.com/office/drawing/2014/main" id="{27A781BA-4380-4DDF-ACB0-AFAEE2C9D557}"/>
              </a:ext>
            </a:extLst>
          </p:cNvPr>
          <p:cNvSpPr txBox="1"/>
          <p:nvPr/>
        </p:nvSpPr>
        <p:spPr>
          <a:xfrm>
            <a:off x="380596" y="2576735"/>
            <a:ext cx="4567474" cy="1107996"/>
          </a:xfrm>
          <a:prstGeom prst="rect">
            <a:avLst/>
          </a:prstGeom>
          <a:noFill/>
        </p:spPr>
        <p:txBody>
          <a:bodyPr wrap="square" lIns="0" tIns="0" rIns="0" bIns="0" rtlCol="0">
            <a:spAutoFit/>
          </a:bodyPr>
          <a:lstStyle/>
          <a:p>
            <a:pPr algn="l"/>
            <a:r>
              <a:rPr lang="en-US" sz="3600" b="1" dirty="0">
                <a:solidFill>
                  <a:schemeClr val="bg1"/>
                </a:solidFill>
              </a:rPr>
              <a:t>Microsoft Lists Adoption Playbook</a:t>
            </a:r>
          </a:p>
        </p:txBody>
      </p:sp>
      <p:pic>
        <p:nvPicPr>
          <p:cNvPr id="5" name="Picture 4">
            <a:extLst>
              <a:ext uri="{FF2B5EF4-FFF2-40B4-BE49-F238E27FC236}">
                <a16:creationId xmlns:a16="http://schemas.microsoft.com/office/drawing/2014/main" id="{A0909DA7-5C0E-4864-8824-E254F93A3D93}"/>
              </a:ext>
            </a:extLst>
          </p:cNvPr>
          <p:cNvPicPr>
            <a:picLocks noChangeAspect="1"/>
          </p:cNvPicPr>
          <p:nvPr/>
        </p:nvPicPr>
        <p:blipFill rotWithShape="1">
          <a:blip r:embed="rId2">
            <a:extLst>
              <a:ext uri="{28A0092B-C50C-407E-A947-70E740481C1C}">
                <a14:useLocalDpi xmlns:a14="http://schemas.microsoft.com/office/drawing/2010/main" val="0"/>
              </a:ext>
            </a:extLst>
          </a:blip>
          <a:srcRect l="-2433" t="14751" r="42217"/>
          <a:stretch/>
        </p:blipFill>
        <p:spPr>
          <a:xfrm>
            <a:off x="4925775" y="0"/>
            <a:ext cx="7266225" cy="6858000"/>
          </a:xfrm>
          <a:prstGeom prst="rect">
            <a:avLst/>
          </a:prstGeom>
        </p:spPr>
      </p:pic>
    </p:spTree>
    <p:extLst>
      <p:ext uri="{BB962C8B-B14F-4D97-AF65-F5344CB8AC3E}">
        <p14:creationId xmlns:p14="http://schemas.microsoft.com/office/powerpoint/2010/main" val="3709289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254634" y="1484728"/>
            <a:ext cx="10990308" cy="44889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0" rIns="0" bIns="0" numCol="1" spcCol="0" rtlCol="0" fromWordArt="0" anchor="t" anchorCtr="0" forceAA="0" compatLnSpc="1">
            <a:prstTxWarp prst="textNoShape">
              <a:avLst/>
            </a:prstTxWarp>
            <a:noAutofit/>
          </a:bodyPr>
          <a:lstStyle/>
          <a:p>
            <a:pPr defTabSz="913748" fontAlgn="base">
              <a:spcAft>
                <a:spcPts val="1200"/>
              </a:spcAft>
              <a:defRPr/>
            </a:pPr>
            <a:r>
              <a:rPr lang="en-US" kern="0" dirty="0">
                <a:solidFill>
                  <a:schemeClr val="accent1"/>
                </a:solidFill>
                <a:latin typeface="+mj-lt"/>
                <a:ea typeface="Segoe UI" pitchFamily="34" charset="0"/>
                <a:cs typeface="Segoe UI" pitchFamily="34" charset="0"/>
              </a:rPr>
              <a:t>Executive sponsors</a:t>
            </a:r>
          </a:p>
          <a:p>
            <a:pPr marL="285750" indent="-285750" defTabSz="913748" fontAlgn="base">
              <a:spcAft>
                <a:spcPts val="1200"/>
              </a:spcAft>
              <a:buFont typeface="Arial" panose="020B0604020202020204" pitchFamily="34" charset="0"/>
              <a:buChar char="•"/>
              <a:defRPr/>
            </a:pPr>
            <a:r>
              <a:rPr lang="en-US" sz="1300" kern="0" dirty="0">
                <a:solidFill>
                  <a:schemeClr val="tx1">
                    <a:lumMod val="90000"/>
                    <a:lumOff val="10000"/>
                  </a:schemeClr>
                </a:solidFill>
                <a:ea typeface="Segoe UI" pitchFamily="34" charset="0"/>
                <a:cs typeface="Segoe UI" pitchFamily="34" charset="0"/>
              </a:rPr>
              <a:t>Communications to all staff and supporting sponsors/leadership</a:t>
            </a:r>
          </a:p>
          <a:p>
            <a:pPr marL="285750" indent="-285750" defTabSz="913748" fontAlgn="base">
              <a:spcAft>
                <a:spcPts val="1200"/>
              </a:spcAft>
              <a:buFont typeface="Arial" panose="020B0604020202020204" pitchFamily="34" charset="0"/>
              <a:buChar char="•"/>
              <a:defRPr/>
            </a:pPr>
            <a:r>
              <a:rPr lang="en-US" sz="1300" kern="0" dirty="0">
                <a:solidFill>
                  <a:schemeClr val="tx1">
                    <a:lumMod val="90000"/>
                    <a:lumOff val="10000"/>
                  </a:schemeClr>
                </a:solidFill>
                <a:ea typeface="Segoe UI" pitchFamily="34" charset="0"/>
                <a:cs typeface="Segoe UI" pitchFamily="34" charset="0"/>
              </a:rPr>
              <a:t>Act as sponsor and face to the program</a:t>
            </a:r>
          </a:p>
          <a:p>
            <a:pPr marL="285750" indent="-285750" defTabSz="913748" fontAlgn="base">
              <a:spcAft>
                <a:spcPts val="1200"/>
              </a:spcAft>
              <a:buFont typeface="Arial" panose="020B0604020202020204" pitchFamily="34" charset="0"/>
              <a:buChar char="•"/>
              <a:defRPr/>
            </a:pPr>
            <a:r>
              <a:rPr lang="en-US" sz="1300" kern="0" dirty="0">
                <a:solidFill>
                  <a:schemeClr val="tx1">
                    <a:lumMod val="90000"/>
                    <a:lumOff val="10000"/>
                  </a:schemeClr>
                </a:solidFill>
                <a:ea typeface="Segoe UI" pitchFamily="34" charset="0"/>
                <a:cs typeface="Segoe UI" pitchFamily="34" charset="0"/>
              </a:rPr>
              <a:t>Use the technology to model how employees can use it</a:t>
            </a:r>
            <a:br>
              <a:rPr lang="en-US" sz="1600" kern="0" dirty="0">
                <a:solidFill>
                  <a:schemeClr val="tx1">
                    <a:lumMod val="90000"/>
                    <a:lumOff val="10000"/>
                  </a:schemeClr>
                </a:solidFill>
                <a:ea typeface="Segoe UI" pitchFamily="34" charset="0"/>
                <a:cs typeface="Segoe UI" pitchFamily="34" charset="0"/>
              </a:rPr>
            </a:br>
            <a:endParaRPr lang="en-US" sz="1600" kern="0" dirty="0">
              <a:solidFill>
                <a:schemeClr val="tx1">
                  <a:lumMod val="90000"/>
                  <a:lumOff val="10000"/>
                </a:schemeClr>
              </a:solidFill>
              <a:ea typeface="Segoe UI" pitchFamily="34" charset="0"/>
              <a:cs typeface="Segoe UI" pitchFamily="34" charset="0"/>
            </a:endParaRPr>
          </a:p>
          <a:p>
            <a:pPr defTabSz="913748" fontAlgn="base">
              <a:spcAft>
                <a:spcPts val="1200"/>
              </a:spcAft>
              <a:defRPr/>
            </a:pPr>
            <a:r>
              <a:rPr lang="en-US" kern="0" dirty="0">
                <a:solidFill>
                  <a:schemeClr val="accent1"/>
                </a:solidFill>
                <a:latin typeface="+mj-lt"/>
                <a:ea typeface="Segoe UI" pitchFamily="34" charset="0"/>
                <a:cs typeface="Segoe UI" pitchFamily="34" charset="0"/>
              </a:rPr>
              <a:t>Success Owner</a:t>
            </a:r>
          </a:p>
          <a:p>
            <a:pPr marL="285750" indent="-285750" defTabSz="913748" fontAlgn="base">
              <a:spcAft>
                <a:spcPts val="1200"/>
              </a:spcAft>
              <a:buFont typeface="Arial" panose="020B0604020202020204" pitchFamily="34" charset="0"/>
              <a:buChar char="•"/>
              <a:defRPr/>
            </a:pPr>
            <a:r>
              <a:rPr lang="en-US" sz="1300" kern="0" dirty="0">
                <a:solidFill>
                  <a:schemeClr val="tx1">
                    <a:lumMod val="90000"/>
                    <a:lumOff val="10000"/>
                  </a:schemeClr>
                </a:solidFill>
                <a:cs typeface="Segoe UI" pitchFamily="34" charset="0"/>
              </a:rPr>
              <a:t>Ensure business goals set for Lists are realized </a:t>
            </a:r>
          </a:p>
          <a:p>
            <a:pPr marL="285750" indent="-285750" defTabSz="913748" fontAlgn="base">
              <a:spcAft>
                <a:spcPts val="1200"/>
              </a:spcAft>
              <a:buFont typeface="Arial" panose="020B0604020202020204" pitchFamily="34" charset="0"/>
              <a:buChar char="•"/>
              <a:defRPr/>
            </a:pPr>
            <a:r>
              <a:rPr lang="en-US" sz="1300" kern="0" dirty="0">
                <a:solidFill>
                  <a:schemeClr val="tx1">
                    <a:lumMod val="90000"/>
                    <a:lumOff val="10000"/>
                  </a:schemeClr>
                </a:solidFill>
                <a:cs typeface="Segoe UI" pitchFamily="34" charset="0"/>
              </a:rPr>
              <a:t>Drive end user adoption </a:t>
            </a:r>
            <a:br>
              <a:rPr lang="en-US" sz="1600" kern="0" dirty="0">
                <a:solidFill>
                  <a:schemeClr val="tx1">
                    <a:lumMod val="90000"/>
                    <a:lumOff val="10000"/>
                  </a:schemeClr>
                </a:solidFill>
                <a:cs typeface="Segoe UI" pitchFamily="34" charset="0"/>
              </a:rPr>
            </a:br>
            <a:endParaRPr lang="en-US" sz="1600" kern="0" dirty="0">
              <a:solidFill>
                <a:schemeClr val="tx1">
                  <a:lumMod val="90000"/>
                  <a:lumOff val="10000"/>
                </a:schemeClr>
              </a:solidFill>
              <a:cs typeface="Segoe UI" pitchFamily="34" charset="0"/>
            </a:endParaRPr>
          </a:p>
          <a:p>
            <a:pPr defTabSz="913748" fontAlgn="base">
              <a:spcAft>
                <a:spcPts val="1200"/>
              </a:spcAft>
            </a:pPr>
            <a:r>
              <a:rPr lang="en-US" kern="0" dirty="0">
                <a:solidFill>
                  <a:schemeClr val="accent1"/>
                </a:solidFill>
                <a:latin typeface="+mj-lt"/>
                <a:ea typeface="Segoe UI" pitchFamily="34" charset="0"/>
                <a:cs typeface="Segoe UI" pitchFamily="34" charset="0"/>
              </a:rPr>
              <a:t>Champions</a:t>
            </a:r>
          </a:p>
          <a:p>
            <a:pPr marL="285750" indent="-285750" defTabSz="913748" fontAlgn="base">
              <a:spcAft>
                <a:spcPts val="1200"/>
              </a:spcAft>
              <a:buFont typeface="Arial" panose="020B0604020202020204" pitchFamily="34" charset="0"/>
              <a:buChar char="•"/>
            </a:pPr>
            <a:r>
              <a:rPr lang="en-US" sz="1300" kern="0" dirty="0">
                <a:solidFill>
                  <a:schemeClr val="tx1">
                    <a:lumMod val="90000"/>
                    <a:lumOff val="10000"/>
                  </a:schemeClr>
                </a:solidFill>
                <a:ea typeface="Segoe UI" pitchFamily="34" charset="0"/>
                <a:cs typeface="Segoe UI" pitchFamily="34" charset="0"/>
              </a:rPr>
              <a:t>Scale adoption efforts across the organization</a:t>
            </a:r>
          </a:p>
          <a:p>
            <a:pPr marL="285750" indent="-285750" defTabSz="913748" fontAlgn="base">
              <a:spcAft>
                <a:spcPts val="1200"/>
              </a:spcAft>
              <a:buFont typeface="Arial" panose="020B0604020202020204" pitchFamily="34" charset="0"/>
              <a:buChar char="•"/>
            </a:pPr>
            <a:r>
              <a:rPr lang="en-US" sz="1300" kern="0" dirty="0">
                <a:solidFill>
                  <a:schemeClr val="tx1">
                    <a:lumMod val="90000"/>
                    <a:lumOff val="10000"/>
                  </a:schemeClr>
                </a:solidFill>
                <a:ea typeface="Segoe UI" pitchFamily="34" charset="0"/>
                <a:cs typeface="Segoe UI" pitchFamily="34" charset="0"/>
              </a:rPr>
              <a:t>Evangelize Lists and its value across teams </a:t>
            </a:r>
          </a:p>
          <a:p>
            <a:pPr marL="285750" indent="-285750" defTabSz="913748" fontAlgn="base">
              <a:spcAft>
                <a:spcPts val="1200"/>
              </a:spcAft>
              <a:buFont typeface="Arial" panose="020B0604020202020204" pitchFamily="34" charset="0"/>
              <a:buChar char="•"/>
            </a:pPr>
            <a:r>
              <a:rPr lang="en-US" sz="1300" kern="0" dirty="0">
                <a:solidFill>
                  <a:schemeClr val="tx1">
                    <a:lumMod val="90000"/>
                    <a:lumOff val="10000"/>
                  </a:schemeClr>
                </a:solidFill>
                <a:ea typeface="Segoe UI" pitchFamily="34" charset="0"/>
                <a:cs typeface="Segoe UI" pitchFamily="34" charset="0"/>
              </a:rPr>
              <a:t>Welcome new users and answer questions</a:t>
            </a:r>
            <a:endParaRPr lang="en-US" sz="2400" kern="0" dirty="0">
              <a:solidFill>
                <a:schemeClr val="tx1">
                  <a:lumMod val="90000"/>
                  <a:lumOff val="10000"/>
                </a:schemeClr>
              </a:solidFill>
              <a:ea typeface="Segoe UI" pitchFamily="34" charset="0"/>
              <a:cs typeface="Segoe UI" pitchFamily="34" charset="0"/>
            </a:endParaRPr>
          </a:p>
        </p:txBody>
      </p:sp>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194763" y="411459"/>
            <a:ext cx="3121025" cy="506412"/>
          </a:xfrm>
          <a:prstGeom prst="rect">
            <a:avLst/>
          </a:prstGeom>
        </p:spPr>
        <p:txBody>
          <a:bodyPr/>
          <a:lstStyle/>
          <a:p>
            <a:r>
              <a:rPr lang="en-US"/>
              <a:t>Stakeholders</a:t>
            </a:r>
          </a:p>
        </p:txBody>
      </p:sp>
      <p:sp>
        <p:nvSpPr>
          <p:cNvPr id="8" name="TextBox 7"/>
          <p:cNvSpPr txBox="1"/>
          <p:nvPr/>
        </p:nvSpPr>
        <p:spPr>
          <a:xfrm>
            <a:off x="6690335" y="2422110"/>
            <a:ext cx="4554607" cy="2865400"/>
          </a:xfrm>
          <a:prstGeom prst="rect">
            <a:avLst/>
          </a:prstGeom>
          <a:solidFill>
            <a:schemeClr val="accent1"/>
          </a:solidFill>
        </p:spPr>
        <p:txBody>
          <a:bodyPr wrap="square" lIns="182880" tIns="146304" rIns="182880" bIns="146304" rtlCol="0">
            <a:spAutoFit/>
          </a:bodyPr>
          <a:lstStyle/>
          <a:p>
            <a:pPr algn="ctr">
              <a:spcAft>
                <a:spcPts val="600"/>
              </a:spcAft>
            </a:pPr>
            <a:r>
              <a:rPr lang="en-US" dirty="0">
                <a:solidFill>
                  <a:schemeClr val="bg1"/>
                </a:solidFill>
                <a:latin typeface="Segoe UI "/>
              </a:rPr>
              <a:t>Mott MacDonald developed a network of technology champions by engaging the employees who are most interested and enthusiastic about the new capabilities. </a:t>
            </a:r>
          </a:p>
          <a:p>
            <a:pPr algn="ctr">
              <a:spcAft>
                <a:spcPts val="600"/>
              </a:spcAft>
            </a:pPr>
            <a:br>
              <a:rPr lang="en-US" dirty="0">
                <a:solidFill>
                  <a:schemeClr val="bg1"/>
                </a:solidFill>
                <a:latin typeface="Segoe UI "/>
              </a:rPr>
            </a:br>
            <a:r>
              <a:rPr lang="en-US" dirty="0">
                <a:solidFill>
                  <a:schemeClr val="bg1"/>
                </a:solidFill>
                <a:latin typeface="Segoe UI "/>
              </a:rPr>
              <a:t>The company makes sure the champions are well-trained and sends them out into the business to coach and communicate with their colleagues.</a:t>
            </a:r>
          </a:p>
        </p:txBody>
      </p:sp>
      <p:cxnSp>
        <p:nvCxnSpPr>
          <p:cNvPr id="12" name="Straight Connector 11"/>
          <p:cNvCxnSpPr>
            <a:cxnSpLocks/>
          </p:cNvCxnSpPr>
          <p:nvPr/>
        </p:nvCxnSpPr>
        <p:spPr>
          <a:xfrm>
            <a:off x="313267" y="1164338"/>
            <a:ext cx="545824" cy="0"/>
          </a:xfrm>
          <a:prstGeom prst="line">
            <a:avLst/>
          </a:prstGeom>
          <a:ln w="508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43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E697CE-1413-4B46-AC45-F222A22E0338}"/>
              </a:ext>
            </a:extLst>
          </p:cNvPr>
          <p:cNvSpPr/>
          <p:nvPr/>
        </p:nvSpPr>
        <p:spPr bwMode="auto">
          <a:xfrm>
            <a:off x="811959" y="2980193"/>
            <a:ext cx="3558448" cy="1660793"/>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solidFill>
                  <a:schemeClr val="tx1"/>
                </a:solidFill>
                <a:latin typeface="Segoe UI (Body)"/>
                <a:ea typeface="Segoe UI" pitchFamily="34" charset="0"/>
                <a:cs typeface="Segoe UI" pitchFamily="34" charset="0"/>
              </a:rPr>
              <a:t>Supporting Sponsors</a:t>
            </a:r>
          </a:p>
        </p:txBody>
      </p:sp>
      <p:sp>
        <p:nvSpPr>
          <p:cNvPr id="7" name="TextBox 6">
            <a:extLst>
              <a:ext uri="{FF2B5EF4-FFF2-40B4-BE49-F238E27FC236}">
                <a16:creationId xmlns:a16="http://schemas.microsoft.com/office/drawing/2014/main" id="{7921897B-66E8-4E8B-8EEB-62D93CB2E029}"/>
              </a:ext>
            </a:extLst>
          </p:cNvPr>
          <p:cNvSpPr txBox="1"/>
          <p:nvPr/>
        </p:nvSpPr>
        <p:spPr>
          <a:xfrm>
            <a:off x="811960" y="4711087"/>
            <a:ext cx="382411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supporting sponsors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sp>
        <p:nvSpPr>
          <p:cNvPr id="8" name="Rectangle 7">
            <a:extLst>
              <a:ext uri="{FF2B5EF4-FFF2-40B4-BE49-F238E27FC236}">
                <a16:creationId xmlns:a16="http://schemas.microsoft.com/office/drawing/2014/main" id="{C1166E94-CDE9-47C5-B021-A752AC91CF2F}"/>
              </a:ext>
            </a:extLst>
          </p:cNvPr>
          <p:cNvSpPr/>
          <p:nvPr/>
        </p:nvSpPr>
        <p:spPr bwMode="auto">
          <a:xfrm>
            <a:off x="7544261" y="2980193"/>
            <a:ext cx="3558448" cy="1660793"/>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solidFill>
                  <a:schemeClr val="tx1"/>
                </a:solidFill>
                <a:latin typeface="Segoe UI (Body)"/>
                <a:ea typeface="Segoe UI" pitchFamily="34" charset="0"/>
                <a:cs typeface="Segoe UI" pitchFamily="34" charset="0"/>
              </a:rPr>
              <a:t>Employees</a:t>
            </a:r>
          </a:p>
        </p:txBody>
      </p:sp>
      <p:sp>
        <p:nvSpPr>
          <p:cNvPr id="9" name="TextBox 8">
            <a:extLst>
              <a:ext uri="{FF2B5EF4-FFF2-40B4-BE49-F238E27FC236}">
                <a16:creationId xmlns:a16="http://schemas.microsoft.com/office/drawing/2014/main" id="{29D0BA57-F44D-479A-B386-44A264688063}"/>
              </a:ext>
            </a:extLst>
          </p:cNvPr>
          <p:cNvSpPr txBox="1"/>
          <p:nvPr/>
        </p:nvSpPr>
        <p:spPr>
          <a:xfrm>
            <a:off x="7592709" y="4711087"/>
            <a:ext cx="409310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 and end users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employees: start and stop behaviors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cxnSp>
        <p:nvCxnSpPr>
          <p:cNvPr id="13" name="Straight Arrow Connector 12">
            <a:extLst>
              <a:ext uri="{FF2B5EF4-FFF2-40B4-BE49-F238E27FC236}">
                <a16:creationId xmlns:a16="http://schemas.microsoft.com/office/drawing/2014/main" id="{A194696B-BEED-4AD5-B0F1-E64353AF532B}"/>
              </a:ext>
            </a:extLst>
          </p:cNvPr>
          <p:cNvCxnSpPr>
            <a:cxnSpLocks/>
          </p:cNvCxnSpPr>
          <p:nvPr/>
        </p:nvCxnSpPr>
        <p:spPr>
          <a:xfrm flipH="1">
            <a:off x="3132498" y="2343836"/>
            <a:ext cx="521050" cy="4219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F548BE-2FC0-455B-AAE4-2686A86FB147}"/>
              </a:ext>
            </a:extLst>
          </p:cNvPr>
          <p:cNvCxnSpPr>
            <a:cxnSpLocks/>
          </p:cNvCxnSpPr>
          <p:nvPr/>
        </p:nvCxnSpPr>
        <p:spPr>
          <a:xfrm>
            <a:off x="8330340" y="2444369"/>
            <a:ext cx="287884" cy="30434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83534AC-B82A-47D7-BA19-A917DD10A65A}"/>
              </a:ext>
            </a:extLst>
          </p:cNvPr>
          <p:cNvSpPr/>
          <p:nvPr/>
        </p:nvSpPr>
        <p:spPr bwMode="auto">
          <a:xfrm>
            <a:off x="3268588" y="1166413"/>
            <a:ext cx="5563517" cy="12779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Executive Sponsor </a:t>
            </a:r>
          </a:p>
        </p:txBody>
      </p:sp>
      <p:sp>
        <p:nvSpPr>
          <p:cNvPr id="17" name="Title 4">
            <a:extLst>
              <a:ext uri="{FF2B5EF4-FFF2-40B4-BE49-F238E27FC236}">
                <a16:creationId xmlns:a16="http://schemas.microsoft.com/office/drawing/2014/main" id="{B3A9A4C3-F9AE-4C00-8AAC-A2B9909B975D}"/>
              </a:ext>
            </a:extLst>
          </p:cNvPr>
          <p:cNvSpPr txBox="1">
            <a:spLocks/>
          </p:cNvSpPr>
          <p:nvPr/>
        </p:nvSpPr>
        <p:spPr>
          <a:xfrm>
            <a:off x="205914" y="209157"/>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Executive Sponsor Communications</a:t>
            </a:r>
          </a:p>
        </p:txBody>
      </p:sp>
      <p:pic>
        <p:nvPicPr>
          <p:cNvPr id="18" name="Picture 17">
            <a:extLst>
              <a:ext uri="{FF2B5EF4-FFF2-40B4-BE49-F238E27FC236}">
                <a16:creationId xmlns:a16="http://schemas.microsoft.com/office/drawing/2014/main" id="{CB6811D8-2C0A-4E3E-AFFF-166D57E7063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extLst>
      <p:ext uri="{BB962C8B-B14F-4D97-AF65-F5344CB8AC3E}">
        <p14:creationId xmlns:p14="http://schemas.microsoft.com/office/powerpoint/2010/main" val="31293960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5B2D61-5442-40A6-B7A0-AF01C47752B2}"/>
              </a:ext>
            </a:extLst>
          </p:cNvPr>
          <p:cNvGraphicFramePr/>
          <p:nvPr>
            <p:extLst>
              <p:ext uri="{D42A27DB-BD31-4B8C-83A1-F6EECF244321}">
                <p14:modId xmlns:p14="http://schemas.microsoft.com/office/powerpoint/2010/main" val="1505940264"/>
              </p:ext>
            </p:extLst>
          </p:nvPr>
        </p:nvGraphicFramePr>
        <p:xfrm>
          <a:off x="2151774" y="1311300"/>
          <a:ext cx="6723166" cy="4880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4">
            <a:extLst>
              <a:ext uri="{FF2B5EF4-FFF2-40B4-BE49-F238E27FC236}">
                <a16:creationId xmlns:a16="http://schemas.microsoft.com/office/drawing/2014/main" id="{48BF920C-4E21-491A-ADED-EE8D8ED9EC4B}"/>
              </a:ext>
            </a:extLst>
          </p:cNvPr>
          <p:cNvSpPr txBox="1">
            <a:spLocks/>
          </p:cNvSpPr>
          <p:nvPr/>
        </p:nvSpPr>
        <p:spPr>
          <a:xfrm>
            <a:off x="331099" y="318014"/>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How does a Champion help?</a:t>
            </a:r>
          </a:p>
        </p:txBody>
      </p:sp>
      <p:pic>
        <p:nvPicPr>
          <p:cNvPr id="7" name="Picture 6">
            <a:extLst>
              <a:ext uri="{FF2B5EF4-FFF2-40B4-BE49-F238E27FC236}">
                <a16:creationId xmlns:a16="http://schemas.microsoft.com/office/drawing/2014/main" id="{BEB0EBBD-B624-44B4-BC74-BC950ADB57B5}"/>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custDataLst>
      <p:tags r:id="rId1"/>
    </p:custDataLst>
    <p:extLst>
      <p:ext uri="{BB962C8B-B14F-4D97-AF65-F5344CB8AC3E}">
        <p14:creationId xmlns:p14="http://schemas.microsoft.com/office/powerpoint/2010/main" val="9379481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376"/>
            <a:ext cx="12192000" cy="558800"/>
          </a:xfrm>
          <a:prstGeom prst="rect">
            <a:avLst/>
          </a:prstGeom>
        </p:spPr>
        <p:txBody>
          <a:bodyPr/>
          <a:lstStyle/>
          <a:p>
            <a:pPr algn="ctr"/>
            <a:r>
              <a:rPr lang="en-US" sz="3200" dirty="0"/>
              <a:t>Why are </a:t>
            </a:r>
            <a:r>
              <a:rPr lang="en-US" sz="3200" dirty="0">
                <a:solidFill>
                  <a:schemeClr val="accent1"/>
                </a:solidFill>
              </a:rPr>
              <a:t>Champions</a:t>
            </a:r>
            <a:r>
              <a:rPr lang="en-US" sz="3200" dirty="0"/>
              <a:t> important?</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dirty="0">
                <a:ln w="3175">
                  <a:noFill/>
                </a:ln>
                <a:solidFill>
                  <a:schemeClr val="accent1"/>
                </a:solidFill>
                <a:latin typeface="Segoe UI Semibold" panose="020B0702040204020203" pitchFamily="34" charset="0"/>
                <a:cs typeface="Segoe UI Semibold" panose="020B0702040204020203" pitchFamily="34" charset="0"/>
              </a:rPr>
              <a:t>Learning via coworkers is among the most effective and most used methods</a:t>
            </a:r>
          </a:p>
        </p:txBody>
      </p:sp>
      <p:sp>
        <p:nvSpPr>
          <p:cNvPr id="26" name="Rectangle 25">
            <a:extLst>
              <a:ext uri="{FF2B5EF4-FFF2-40B4-BE49-F238E27FC236}">
                <a16:creationId xmlns:a16="http://schemas.microsoft.com/office/drawing/2014/main" id="{6A303BBB-102D-4088-BF60-511330C041FC}"/>
              </a:ext>
            </a:extLst>
          </p:cNvPr>
          <p:cNvSpPr/>
          <p:nvPr/>
        </p:nvSpPr>
        <p:spPr>
          <a:xfrm>
            <a:off x="1" y="1044139"/>
            <a:ext cx="12191999" cy="36180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NZ" sz="1300" dirty="0">
                <a:latin typeface="Segoe UI"/>
                <a:cs typeface="Segoe UI" pitchFamily="34" charset="0"/>
              </a:rPr>
              <a:t>In a Microsoft End-User study, research indicates learning from co-workers is among the most effective and used methods in learning a new technology</a:t>
            </a:r>
            <a:endParaRPr lang="en-US" sz="1300" dirty="0">
              <a:latin typeface="Segoe UI"/>
              <a:cs typeface="Segoe UI" pitchFamily="34" charset="0"/>
            </a:endParaRP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grpSp>
        <p:nvGrpSpPr>
          <p:cNvPr id="8" name="Group 7"/>
          <p:cNvGrpSpPr/>
          <p:nvPr/>
        </p:nvGrpSpPr>
        <p:grpSpPr>
          <a:xfrm>
            <a:off x="1843313" y="1623487"/>
            <a:ext cx="8698260" cy="4966979"/>
            <a:chOff x="498903" y="1681222"/>
            <a:chExt cx="8698260" cy="4966979"/>
          </a:xfrm>
        </p:grpSpPr>
        <p:grpSp>
          <p:nvGrpSpPr>
            <p:cNvPr id="7" name="Group 6"/>
            <p:cNvGrpSpPr/>
            <p:nvPr/>
          </p:nvGrpSpPr>
          <p:grpSpPr>
            <a:xfrm>
              <a:off x="498903" y="6176135"/>
              <a:ext cx="8698259" cy="472066"/>
              <a:chOff x="498903" y="6176135"/>
              <a:chExt cx="8698259" cy="472066"/>
            </a:xfrm>
          </p:grpSpPr>
          <p:sp>
            <p:nvSpPr>
              <p:cNvPr id="13" name="Rectangle 12"/>
              <p:cNvSpPr/>
              <p:nvPr/>
            </p:nvSpPr>
            <p:spPr bwMode="auto">
              <a:xfrm>
                <a:off x="498903" y="6176135"/>
                <a:ext cx="8698259" cy="381722"/>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p:cNvSpPr txBox="1"/>
              <p:nvPr/>
            </p:nvSpPr>
            <p:spPr>
              <a:xfrm>
                <a:off x="498904" y="6185660"/>
                <a:ext cx="3854653" cy="462541"/>
              </a:xfrm>
              <a:prstGeom prst="rect">
                <a:avLst/>
              </a:prstGeom>
              <a:noFill/>
            </p:spPr>
            <p:txBody>
              <a:bodyPr wrap="square" lIns="182880" tIns="146304" rIns="182880" bIns="146304" rtlCol="0">
                <a:spAutoFit/>
              </a:bodyPr>
              <a:lstStyle/>
              <a:p>
                <a:r>
                  <a:rPr lang="en-NZ" sz="1500" i="1" baseline="30000"/>
                  <a:t>SharePoint End-User Study, Apr 2013, Microsoft Corporation</a:t>
                </a:r>
              </a:p>
            </p:txBody>
          </p:sp>
        </p:grpSp>
        <p:pic>
          <p:nvPicPr>
            <p:cNvPr id="4" name="Picture 3"/>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8904" y="1681222"/>
              <a:ext cx="8698259" cy="4457421"/>
            </a:xfrm>
            <a:prstGeom prst="rect">
              <a:avLst/>
            </a:prstGeom>
          </p:spPr>
        </p:pic>
      </p:grpSp>
    </p:spTree>
    <p:extLst>
      <p:ext uri="{BB962C8B-B14F-4D97-AF65-F5344CB8AC3E}">
        <p14:creationId xmlns:p14="http://schemas.microsoft.com/office/powerpoint/2010/main" val="376462539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376"/>
            <a:ext cx="12192000" cy="558800"/>
          </a:xfrm>
          <a:prstGeom prst="rect">
            <a:avLst/>
          </a:prstGeom>
        </p:spPr>
        <p:txBody>
          <a:bodyPr/>
          <a:lstStyle/>
          <a:p>
            <a:pPr algn="ctr"/>
            <a:r>
              <a:rPr lang="en-US" sz="3200"/>
              <a:t>Office 365 Champions Program</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dirty="0">
                <a:ln w="3175">
                  <a:noFill/>
                </a:ln>
                <a:solidFill>
                  <a:schemeClr val="accent1"/>
                </a:solidFill>
                <a:latin typeface="Segoe UI Semibold" panose="020B0702040204020203" pitchFamily="34" charset="0"/>
                <a:cs typeface="Segoe UI Semibold" panose="020B0702040204020203" pitchFamily="34" charset="0"/>
              </a:rPr>
              <a:t>Stay Informed and Connected</a:t>
            </a:r>
          </a:p>
        </p:txBody>
      </p:sp>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
        <p:nvSpPr>
          <p:cNvPr id="3" name="Rectangle 2">
            <a:extLst>
              <a:ext uri="{FF2B5EF4-FFF2-40B4-BE49-F238E27FC236}">
                <a16:creationId xmlns:a16="http://schemas.microsoft.com/office/drawing/2014/main" id="{5372E2D2-860D-43E4-BB33-2A3784CC6677}"/>
              </a:ext>
            </a:extLst>
          </p:cNvPr>
          <p:cNvSpPr/>
          <p:nvPr/>
        </p:nvSpPr>
        <p:spPr>
          <a:xfrm>
            <a:off x="4546346" y="6126475"/>
            <a:ext cx="3198055" cy="369332"/>
          </a:xfrm>
          <a:prstGeom prst="rect">
            <a:avLst/>
          </a:prstGeom>
        </p:spPr>
        <p:txBody>
          <a:bodyPr wrap="none">
            <a:spAutoFit/>
          </a:bodyPr>
          <a:lstStyle/>
          <a:p>
            <a:r>
              <a:rPr lang="en-US" u="sng" dirty="0">
                <a:solidFill>
                  <a:schemeClr val="accent1"/>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https://aka.ms/O365Champions</a:t>
            </a:r>
            <a:endParaRPr lang="en-CA" dirty="0">
              <a:solidFill>
                <a:schemeClr val="accent1"/>
              </a:solidFill>
            </a:endParaRPr>
          </a:p>
        </p:txBody>
      </p:sp>
      <p:pic>
        <p:nvPicPr>
          <p:cNvPr id="5" name="Picture 4">
            <a:extLst>
              <a:ext uri="{FF2B5EF4-FFF2-40B4-BE49-F238E27FC236}">
                <a16:creationId xmlns:a16="http://schemas.microsoft.com/office/drawing/2014/main" id="{34270C37-ECA0-415C-9060-A04C97AE6536}"/>
              </a:ext>
            </a:extLst>
          </p:cNvPr>
          <p:cNvPicPr>
            <a:picLocks noChangeAspect="1"/>
          </p:cNvPicPr>
          <p:nvPr/>
        </p:nvPicPr>
        <p:blipFill>
          <a:blip r:embed="rId5"/>
          <a:stretch>
            <a:fillRect/>
          </a:stretch>
        </p:blipFill>
        <p:spPr>
          <a:xfrm>
            <a:off x="2484752" y="1083959"/>
            <a:ext cx="6715756" cy="2376692"/>
          </a:xfrm>
          <a:prstGeom prst="rect">
            <a:avLst/>
          </a:prstGeom>
        </p:spPr>
      </p:pic>
      <p:sp>
        <p:nvSpPr>
          <p:cNvPr id="6" name="Rectangle 5">
            <a:extLst>
              <a:ext uri="{FF2B5EF4-FFF2-40B4-BE49-F238E27FC236}">
                <a16:creationId xmlns:a16="http://schemas.microsoft.com/office/drawing/2014/main" id="{34B9FF49-472F-4335-AD2E-367B924275B0}"/>
              </a:ext>
            </a:extLst>
          </p:cNvPr>
          <p:cNvSpPr/>
          <p:nvPr/>
        </p:nvSpPr>
        <p:spPr>
          <a:xfrm>
            <a:off x="1790899" y="3781434"/>
            <a:ext cx="8981554" cy="1631216"/>
          </a:xfrm>
          <a:prstGeom prst="rect">
            <a:avLst/>
          </a:prstGeom>
        </p:spPr>
        <p:txBody>
          <a:bodyPr wrap="square">
            <a:spAutoFit/>
          </a:bodyPr>
          <a:lstStyle/>
          <a:p>
            <a:pPr defTabSz="913748" fontAlgn="base">
              <a:spcAft>
                <a:spcPts val="1200"/>
              </a:spcAft>
              <a:defRPr/>
            </a:pPr>
            <a:r>
              <a:rPr lang="en-US" sz="1200" kern="0" dirty="0">
                <a:solidFill>
                  <a:schemeClr val="tx1">
                    <a:lumMod val="90000"/>
                    <a:lumOff val="10000"/>
                  </a:schemeClr>
                </a:solidFill>
                <a:cs typeface="Segoe UI" pitchFamily="34" charset="0"/>
              </a:rPr>
              <a:t>Get your champions to sign up for this Microsoft led community, you’ll have access to following opportunities: </a:t>
            </a:r>
          </a:p>
          <a:p>
            <a:pPr marL="285750" indent="-285750" defTabSz="913748" fontAlgn="base">
              <a:spcAft>
                <a:spcPts val="1200"/>
              </a:spcAft>
              <a:buFont typeface="Arial" panose="020B0604020202020204" pitchFamily="34" charset="0"/>
              <a:buChar char="•"/>
              <a:defRPr/>
            </a:pPr>
            <a:r>
              <a:rPr lang="en-US" sz="1200" kern="0" dirty="0">
                <a:solidFill>
                  <a:schemeClr val="tx1">
                    <a:lumMod val="90000"/>
                    <a:lumOff val="10000"/>
                  </a:schemeClr>
                </a:solidFill>
                <a:cs typeface="Segoe UI" pitchFamily="34" charset="0"/>
              </a:rPr>
              <a:t>Regular email communications (community topics, latest news, tips and resources)</a:t>
            </a:r>
          </a:p>
          <a:p>
            <a:pPr marL="285750" indent="-285750" defTabSz="913748" fontAlgn="base">
              <a:spcAft>
                <a:spcPts val="1200"/>
              </a:spcAft>
              <a:buFont typeface="Arial" panose="020B0604020202020204" pitchFamily="34" charset="0"/>
              <a:buChar char="•"/>
              <a:defRPr/>
            </a:pPr>
            <a:r>
              <a:rPr lang="en-US" sz="1200" kern="0" dirty="0">
                <a:solidFill>
                  <a:schemeClr val="tx1">
                    <a:lumMod val="90000"/>
                    <a:lumOff val="10000"/>
                  </a:schemeClr>
                </a:solidFill>
                <a:cs typeface="Segoe UI" pitchFamily="34" charset="0"/>
              </a:rPr>
              <a:t>Regular champion-peer networking and sharing</a:t>
            </a:r>
          </a:p>
          <a:p>
            <a:pPr marL="285750" indent="-285750" defTabSz="913748" fontAlgn="base">
              <a:spcAft>
                <a:spcPts val="1200"/>
              </a:spcAft>
              <a:buFont typeface="Arial" panose="020B0604020202020204" pitchFamily="34" charset="0"/>
              <a:buChar char="•"/>
              <a:defRPr/>
            </a:pPr>
            <a:r>
              <a:rPr lang="en-US" sz="1200" kern="0" dirty="0">
                <a:solidFill>
                  <a:schemeClr val="tx1">
                    <a:lumMod val="90000"/>
                    <a:lumOff val="10000"/>
                  </a:schemeClr>
                </a:solidFill>
                <a:cs typeface="Segoe UI" pitchFamily="34" charset="0"/>
              </a:rPr>
              <a:t>Partnerships with Microsoft at premier events and meetups in your industry</a:t>
            </a:r>
          </a:p>
          <a:p>
            <a:pPr marL="285750" indent="-285750" defTabSz="913748" fontAlgn="base">
              <a:spcAft>
                <a:spcPts val="1200"/>
              </a:spcAft>
              <a:buFont typeface="Arial" panose="020B0604020202020204" pitchFamily="34" charset="0"/>
              <a:buChar char="•"/>
              <a:defRPr/>
            </a:pPr>
            <a:r>
              <a:rPr lang="en-US" sz="1200" kern="0" dirty="0">
                <a:solidFill>
                  <a:schemeClr val="tx1">
                    <a:lumMod val="90000"/>
                    <a:lumOff val="10000"/>
                  </a:schemeClr>
                </a:solidFill>
                <a:cs typeface="Segoe UI" pitchFamily="34" charset="0"/>
              </a:rPr>
              <a:t>Access to Microsoft subject matter experts and unique Office 365 training and content</a:t>
            </a:r>
          </a:p>
        </p:txBody>
      </p:sp>
    </p:spTree>
    <p:extLst>
      <p:ext uri="{BB962C8B-B14F-4D97-AF65-F5344CB8AC3E}">
        <p14:creationId xmlns:p14="http://schemas.microsoft.com/office/powerpoint/2010/main" val="23366142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194763" y="411459"/>
            <a:ext cx="3121025" cy="506412"/>
          </a:xfrm>
          <a:prstGeom prst="rect">
            <a:avLst/>
          </a:prstGeom>
        </p:spPr>
        <p:txBody>
          <a:bodyPr/>
          <a:lstStyle/>
          <a:p>
            <a:r>
              <a:rPr lang="en-US"/>
              <a:t>Stakeholders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1BCDD59-AA9F-48A0-89B8-542B4692FD2F}"/>
              </a:ext>
            </a:extLst>
          </p:cNvPr>
          <p:cNvGraphicFramePr>
            <a:graphicFrameLocks noGrp="1"/>
          </p:cNvGraphicFramePr>
          <p:nvPr/>
        </p:nvGraphicFramePr>
        <p:xfrm>
          <a:off x="1290398" y="1500018"/>
          <a:ext cx="10199852" cy="3775902"/>
        </p:xfrm>
        <a:graphic>
          <a:graphicData uri="http://schemas.openxmlformats.org/drawingml/2006/table">
            <a:tbl>
              <a:tblPr firstRow="1" bandRow="1">
                <a:tableStyleId>{5C22544A-7EE6-4342-B048-85BDC9FD1C3A}</a:tableStyleId>
              </a:tblPr>
              <a:tblGrid>
                <a:gridCol w="5099926">
                  <a:extLst>
                    <a:ext uri="{9D8B030D-6E8A-4147-A177-3AD203B41FA5}">
                      <a16:colId xmlns:a16="http://schemas.microsoft.com/office/drawing/2014/main" val="2752781922"/>
                    </a:ext>
                  </a:extLst>
                </a:gridCol>
                <a:gridCol w="5099926">
                  <a:extLst>
                    <a:ext uri="{9D8B030D-6E8A-4147-A177-3AD203B41FA5}">
                      <a16:colId xmlns:a16="http://schemas.microsoft.com/office/drawing/2014/main" val="2352223770"/>
                    </a:ext>
                  </a:extLst>
                </a:gridCol>
              </a:tblGrid>
              <a:tr h="484726">
                <a:tc>
                  <a:txBody>
                    <a:bodyPr/>
                    <a:lstStyle/>
                    <a:p>
                      <a:r>
                        <a:rPr lang="en-CA"/>
                        <a:t>Stakeholder Group</a:t>
                      </a:r>
                    </a:p>
                  </a:txBody>
                  <a:tcPr/>
                </a:tc>
                <a:tc>
                  <a:txBody>
                    <a:bodyPr/>
                    <a:lstStyle/>
                    <a:p>
                      <a:r>
                        <a:rPr lang="en-CA"/>
                        <a:t>Who</a:t>
                      </a:r>
                    </a:p>
                  </a:txBody>
                  <a:tcPr/>
                </a:tc>
                <a:extLst>
                  <a:ext uri="{0D108BD9-81ED-4DB2-BD59-A6C34878D82A}">
                    <a16:rowId xmlns:a16="http://schemas.microsoft.com/office/drawing/2014/main" val="2410604596"/>
                  </a:ext>
                </a:extLst>
              </a:tr>
              <a:tr h="822794">
                <a:tc>
                  <a:txBody>
                    <a:bodyPr/>
                    <a:lstStyle/>
                    <a:p>
                      <a:r>
                        <a:rPr lang="en-CA"/>
                        <a:t>Executive Sponsor</a:t>
                      </a:r>
                    </a:p>
                  </a:txBody>
                  <a:tcPr/>
                </a:tc>
                <a:tc>
                  <a:txBody>
                    <a:bodyPr/>
                    <a:lstStyle/>
                    <a:p>
                      <a:endParaRPr lang="en-CA"/>
                    </a:p>
                  </a:txBody>
                  <a:tcPr/>
                </a:tc>
                <a:extLst>
                  <a:ext uri="{0D108BD9-81ED-4DB2-BD59-A6C34878D82A}">
                    <a16:rowId xmlns:a16="http://schemas.microsoft.com/office/drawing/2014/main" val="2027432273"/>
                  </a:ext>
                </a:extLst>
              </a:tr>
              <a:tr h="822794">
                <a:tc>
                  <a:txBody>
                    <a:bodyPr/>
                    <a:lstStyle/>
                    <a:p>
                      <a:r>
                        <a:rPr lang="en-CA"/>
                        <a:t>Supporting Sponsor(s)</a:t>
                      </a:r>
                    </a:p>
                  </a:txBody>
                  <a:tcPr/>
                </a:tc>
                <a:tc>
                  <a:txBody>
                    <a:bodyPr/>
                    <a:lstStyle/>
                    <a:p>
                      <a:endParaRPr lang="en-CA"/>
                    </a:p>
                  </a:txBody>
                  <a:tcPr/>
                </a:tc>
                <a:extLst>
                  <a:ext uri="{0D108BD9-81ED-4DB2-BD59-A6C34878D82A}">
                    <a16:rowId xmlns:a16="http://schemas.microsoft.com/office/drawing/2014/main" val="212362993"/>
                  </a:ext>
                </a:extLst>
              </a:tr>
              <a:tr h="822794">
                <a:tc>
                  <a:txBody>
                    <a:bodyPr/>
                    <a:lstStyle/>
                    <a:p>
                      <a:r>
                        <a:rPr lang="en-CA"/>
                        <a:t>Success Owner</a:t>
                      </a:r>
                    </a:p>
                  </a:txBody>
                  <a:tcPr/>
                </a:tc>
                <a:tc>
                  <a:txBody>
                    <a:bodyPr/>
                    <a:lstStyle/>
                    <a:p>
                      <a:endParaRPr lang="en-CA"/>
                    </a:p>
                  </a:txBody>
                  <a:tcPr/>
                </a:tc>
                <a:extLst>
                  <a:ext uri="{0D108BD9-81ED-4DB2-BD59-A6C34878D82A}">
                    <a16:rowId xmlns:a16="http://schemas.microsoft.com/office/drawing/2014/main" val="3472738026"/>
                  </a:ext>
                </a:extLst>
              </a:tr>
              <a:tr h="822794">
                <a:tc>
                  <a:txBody>
                    <a:bodyPr/>
                    <a:lstStyle/>
                    <a:p>
                      <a:r>
                        <a:rPr lang="en-CA"/>
                        <a:t>Champion(s)</a:t>
                      </a:r>
                    </a:p>
                  </a:txBody>
                  <a:tcPr/>
                </a:tc>
                <a:tc>
                  <a:txBody>
                    <a:bodyPr/>
                    <a:lstStyle/>
                    <a:p>
                      <a:endParaRPr lang="en-CA"/>
                    </a:p>
                  </a:txBody>
                  <a:tcPr/>
                </a:tc>
                <a:extLst>
                  <a:ext uri="{0D108BD9-81ED-4DB2-BD59-A6C34878D82A}">
                    <a16:rowId xmlns:a16="http://schemas.microsoft.com/office/drawing/2014/main" val="2775880496"/>
                  </a:ext>
                </a:extLst>
              </a:tr>
            </a:tbl>
          </a:graphicData>
        </a:graphic>
      </p:graphicFrame>
    </p:spTree>
    <p:extLst>
      <p:ext uri="{BB962C8B-B14F-4D97-AF65-F5344CB8AC3E}">
        <p14:creationId xmlns:p14="http://schemas.microsoft.com/office/powerpoint/2010/main" val="255106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executive sponsor communications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Build champions program</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7224763" y="2283060"/>
            <a:ext cx="3323666"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Executive Communications Planning deck </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https://aka.ms/SharePointExecCommPlan</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14" name="TextBox 13">
            <a:extLst>
              <a:ext uri="{FF2B5EF4-FFF2-40B4-BE49-F238E27FC236}">
                <a16:creationId xmlns:a16="http://schemas.microsoft.com/office/drawing/2014/main" id="{588E801F-E99F-44B2-8748-10764B7A1801}"/>
              </a:ext>
            </a:extLst>
          </p:cNvPr>
          <p:cNvSpPr txBox="1"/>
          <p:nvPr/>
        </p:nvSpPr>
        <p:spPr>
          <a:xfrm>
            <a:off x="6954975" y="5750149"/>
            <a:ext cx="3857792"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Create a plan using the Champion Program Plan</a:t>
            </a:r>
          </a:p>
          <a:p>
            <a:pPr algn="ctr">
              <a:lnSpc>
                <a:spcPct val="90000"/>
              </a:lnSpc>
              <a:spcAft>
                <a:spcPts val="600"/>
              </a:spcAft>
            </a:pPr>
            <a:r>
              <a:rPr lang="en-CA" sz="1100" dirty="0">
                <a:gradFill>
                  <a:gsLst>
                    <a:gs pos="2917">
                      <a:schemeClr val="tx1"/>
                    </a:gs>
                    <a:gs pos="30000">
                      <a:schemeClr val="tx1"/>
                    </a:gs>
                  </a:gsLst>
                  <a:lin ang="5400000" scaled="0"/>
                </a:gradFill>
                <a:hlinkClick r:id="rId4"/>
              </a:rPr>
              <a:t>https://aka.ms/SharePointChampionProgramTemplate</a:t>
            </a:r>
            <a:r>
              <a:rPr lang="en-CA" sz="1100" dirty="0">
                <a:gradFill>
                  <a:gsLst>
                    <a:gs pos="2917">
                      <a:schemeClr val="tx1"/>
                    </a:gs>
                    <a:gs pos="30000">
                      <a:schemeClr val="tx1"/>
                    </a:gs>
                  </a:gsLst>
                  <a:lin ang="5400000" scaled="0"/>
                </a:gradFill>
              </a:rPr>
              <a:t> </a:t>
            </a: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5" name="Picture 4">
            <a:extLst>
              <a:ext uri="{FF2B5EF4-FFF2-40B4-BE49-F238E27FC236}">
                <a16:creationId xmlns:a16="http://schemas.microsoft.com/office/drawing/2014/main" id="{04E5B6FF-BFB9-4EE3-809E-1E12AFD7116F}"/>
              </a:ext>
            </a:extLst>
          </p:cNvPr>
          <p:cNvPicPr>
            <a:picLocks noChangeAspect="1"/>
          </p:cNvPicPr>
          <p:nvPr/>
        </p:nvPicPr>
        <p:blipFill>
          <a:blip r:embed="rId5"/>
          <a:stretch>
            <a:fillRect/>
          </a:stretch>
        </p:blipFill>
        <p:spPr>
          <a:xfrm>
            <a:off x="7173881" y="304432"/>
            <a:ext cx="3425430" cy="1929384"/>
          </a:xfrm>
          <a:prstGeom prst="rect">
            <a:avLst/>
          </a:prstGeom>
        </p:spPr>
      </p:pic>
      <p:pic>
        <p:nvPicPr>
          <p:cNvPr id="7" name="Picture 6">
            <a:extLst>
              <a:ext uri="{FF2B5EF4-FFF2-40B4-BE49-F238E27FC236}">
                <a16:creationId xmlns:a16="http://schemas.microsoft.com/office/drawing/2014/main" id="{3F06308B-01B5-4B37-930F-05D94F2A84A2}"/>
              </a:ext>
            </a:extLst>
          </p:cNvPr>
          <p:cNvPicPr>
            <a:picLocks noChangeAspect="1"/>
          </p:cNvPicPr>
          <p:nvPr/>
        </p:nvPicPr>
        <p:blipFill>
          <a:blip r:embed="rId6"/>
          <a:stretch>
            <a:fillRect/>
          </a:stretch>
        </p:blipFill>
        <p:spPr>
          <a:xfrm>
            <a:off x="7168431" y="3764148"/>
            <a:ext cx="3430880" cy="1929384"/>
          </a:xfrm>
          <a:prstGeom prst="rect">
            <a:avLst/>
          </a:prstGeom>
        </p:spPr>
      </p:pic>
    </p:spTree>
    <p:extLst>
      <p:ext uri="{BB962C8B-B14F-4D97-AF65-F5344CB8AC3E}">
        <p14:creationId xmlns:p14="http://schemas.microsoft.com/office/powerpoint/2010/main" val="23809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9724"/>
            <a:ext cx="744129" cy="74980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3" name="Straight Connector 12"/>
          <p:cNvCxnSpPr>
            <a:cxnSpLocks/>
          </p:cNvCxnSpPr>
          <p:nvPr/>
        </p:nvCxnSpPr>
        <p:spPr>
          <a:xfrm>
            <a:off x="282371" y="6262581"/>
            <a:ext cx="1180684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dirty="0">
                <a:solidFill>
                  <a:schemeClr val="accent1"/>
                </a:solidFill>
              </a:rPr>
              <a:t>Scenarios</a:t>
            </a:r>
          </a:p>
        </p:txBody>
      </p:sp>
    </p:spTree>
    <p:extLst>
      <p:ext uri="{BB962C8B-B14F-4D97-AF65-F5344CB8AC3E}">
        <p14:creationId xmlns:p14="http://schemas.microsoft.com/office/powerpoint/2010/main" val="277289993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27553" y="3470625"/>
            <a:ext cx="5935024" cy="1579920"/>
          </a:xfrm>
          <a:prstGeom prst="rect">
            <a:avLst/>
          </a:prstGeom>
        </p:spPr>
        <p:txBody>
          <a:bodyPr wrap="square">
            <a:spAutoFit/>
          </a:bodyPr>
          <a:lstStyle/>
          <a:p>
            <a:pPr marL="285750" lvl="1" indent="-285750" defTabSz="913748" fontAlgn="base">
              <a:lnSpc>
                <a:spcPts val="2300"/>
              </a:lnSpc>
              <a:spcBef>
                <a:spcPct val="0"/>
              </a:spcBef>
              <a:spcAft>
                <a:spcPts val="1200"/>
              </a:spcAft>
              <a:buClr>
                <a:srgbClr val="DC3C00"/>
              </a:buClr>
              <a:buSzPct val="90000"/>
              <a:buFont typeface="Arial" panose="020B0604020202020204" pitchFamily="34" charset="0"/>
              <a:buChar char="•"/>
              <a:defRPr/>
            </a:pPr>
            <a:r>
              <a:rPr lang="en-US" sz="1300" kern="0" dirty="0">
                <a:ln w="3175">
                  <a:noFill/>
                </a:ln>
                <a:cs typeface="Segoe UI" pitchFamily="34" charset="0"/>
              </a:rPr>
              <a:t>Allow teams to understand how Lists can help them achieve more</a:t>
            </a:r>
          </a:p>
          <a:p>
            <a:pPr marL="285750" lvl="1" indent="-285750" defTabSz="913748" fontAlgn="base">
              <a:lnSpc>
                <a:spcPts val="2300"/>
              </a:lnSpc>
              <a:spcBef>
                <a:spcPct val="0"/>
              </a:spcBef>
              <a:spcAft>
                <a:spcPts val="1200"/>
              </a:spcAft>
              <a:buClr>
                <a:srgbClr val="DC3C00"/>
              </a:buClr>
              <a:buSzPct val="90000"/>
              <a:buFont typeface="Arial" panose="020B0604020202020204" pitchFamily="34" charset="0"/>
              <a:buChar char="•"/>
              <a:defRPr/>
            </a:pPr>
            <a:r>
              <a:rPr lang="en-US" sz="1300" kern="0" dirty="0">
                <a:ln w="3175">
                  <a:noFill/>
                </a:ln>
                <a:cs typeface="Segoe UI" pitchFamily="34" charset="0"/>
              </a:rPr>
              <a:t>Act as inputs and validation of Lists awareness messaging</a:t>
            </a:r>
          </a:p>
          <a:p>
            <a:pPr marL="285750" lvl="1" indent="-285750" defTabSz="913748" fontAlgn="base">
              <a:lnSpc>
                <a:spcPts val="2300"/>
              </a:lnSpc>
              <a:spcBef>
                <a:spcPct val="0"/>
              </a:spcBef>
              <a:spcAft>
                <a:spcPts val="1200"/>
              </a:spcAft>
              <a:buClr>
                <a:srgbClr val="DC3C00"/>
              </a:buClr>
              <a:buSzPct val="90000"/>
              <a:buFont typeface="Arial" panose="020B0604020202020204" pitchFamily="34" charset="0"/>
              <a:buChar char="•"/>
              <a:defRPr/>
            </a:pPr>
            <a:r>
              <a:rPr lang="en-US" sz="1300" kern="0" dirty="0">
                <a:ln w="3175">
                  <a:noFill/>
                </a:ln>
                <a:cs typeface="Segoe UI" pitchFamily="34" charset="0"/>
              </a:rPr>
              <a:t>Support awareness and readiness activities by putting products in context; people will know when and how to use them</a:t>
            </a:r>
          </a:p>
        </p:txBody>
      </p:sp>
      <p:sp>
        <p:nvSpPr>
          <p:cNvPr id="14" name="Title 1"/>
          <p:cNvSpPr txBox="1">
            <a:spLocks/>
          </p:cNvSpPr>
          <p:nvPr/>
        </p:nvSpPr>
        <p:spPr>
          <a:xfrm>
            <a:off x="311852" y="1638186"/>
            <a:ext cx="433459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dirty="0">
                <a:solidFill>
                  <a:schemeClr val="accent1"/>
                </a:solidFill>
                <a:latin typeface="Segoe UI Semibold" panose="020B0702040204020203" pitchFamily="34" charset="0"/>
                <a:cs typeface="Segoe UI Semibold" panose="020B0702040204020203" pitchFamily="34" charset="0"/>
              </a:rPr>
              <a:t>Identify</a:t>
            </a:r>
            <a:r>
              <a:rPr lang="en-US" sz="3200" spc="0" dirty="0">
                <a:solidFill>
                  <a:srgbClr val="0078D7"/>
                </a:solidFill>
                <a:latin typeface="Segoe UI Semibold" panose="020B0702040204020203" pitchFamily="34" charset="0"/>
                <a:cs typeface="Segoe UI Semibold" panose="020B0702040204020203" pitchFamily="34" charset="0"/>
              </a:rPr>
              <a:t> </a:t>
            </a:r>
            <a:r>
              <a:rPr lang="en-US" sz="3200" spc="0" dirty="0">
                <a:solidFill>
                  <a:srgbClr val="000000"/>
                </a:solidFill>
                <a:latin typeface="Segoe UI Semibold" panose="020B0702040204020203" pitchFamily="34" charset="0"/>
                <a:cs typeface="Segoe UI Semibold" panose="020B0702040204020203" pitchFamily="34" charset="0"/>
              </a:rPr>
              <a:t>Scenarios</a:t>
            </a:r>
          </a:p>
        </p:txBody>
      </p:sp>
      <p:sp>
        <p:nvSpPr>
          <p:cNvPr id="16" name="Rectangle 15"/>
          <p:cNvSpPr/>
          <p:nvPr/>
        </p:nvSpPr>
        <p:spPr bwMode="auto">
          <a:xfrm>
            <a:off x="6847367" y="0"/>
            <a:ext cx="5344633" cy="6857513"/>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Rectangle 1"/>
          <p:cNvSpPr/>
          <p:nvPr/>
        </p:nvSpPr>
        <p:spPr>
          <a:xfrm>
            <a:off x="6997570" y="3220563"/>
            <a:ext cx="5012124" cy="1069693"/>
          </a:xfrm>
          <a:prstGeom prst="rect">
            <a:avLst/>
          </a:prstGeom>
        </p:spPr>
        <p:txBody>
          <a:bodyPr wrap="square" tIns="90000" bIns="90000">
            <a:spAutoFit/>
          </a:bodyPr>
          <a:lstStyle/>
          <a:p>
            <a:pPr algn="ctr" defTabSz="878727" fontAlgn="base">
              <a:lnSpc>
                <a:spcPct val="90000"/>
              </a:lnSpc>
              <a:spcBef>
                <a:spcPts val="588"/>
              </a:spcBef>
              <a:spcAft>
                <a:spcPts val="588"/>
              </a:spcAft>
              <a:defRPr/>
            </a:pPr>
            <a:r>
              <a:rPr lang="en-US" sz="2300" kern="0" spc="-48" dirty="0">
                <a:solidFill>
                  <a:schemeClr val="accent1"/>
                </a:solidFill>
                <a:latin typeface="Segoe UI Semibold"/>
                <a:cs typeface="Segoe UI Semibold" panose="020B0702040204020203" pitchFamily="34" charset="0"/>
              </a:rPr>
              <a:t>What is a Scenario? </a:t>
            </a:r>
          </a:p>
          <a:p>
            <a:pPr algn="ctr" defTabSz="914367"/>
            <a:r>
              <a:rPr lang="en-US" sz="1600" dirty="0">
                <a:latin typeface="Segoe UI"/>
                <a:cs typeface="Segoe UI" pitchFamily="34" charset="0"/>
              </a:rPr>
              <a:t>Scenarios cover the ways your people will use Lists to address business challenges or achieve defined goals. </a:t>
            </a:r>
          </a:p>
        </p:txBody>
      </p:sp>
      <p:sp>
        <p:nvSpPr>
          <p:cNvPr id="17" name="TextBox 16"/>
          <p:cNvSpPr txBox="1"/>
          <p:nvPr/>
        </p:nvSpPr>
        <p:spPr>
          <a:xfrm>
            <a:off x="327553" y="2551905"/>
            <a:ext cx="3278759" cy="458757"/>
          </a:xfrm>
          <a:prstGeom prst="rect">
            <a:avLst/>
          </a:prstGeom>
        </p:spPr>
        <p:txBody>
          <a:bodyPr wrap="none" lIns="90000" tIns="90000" rIns="90000" bIns="90000" rtlCol="0" anchor="ctr">
            <a:spAutoFit/>
          </a:bodyPr>
          <a:lstStyle/>
          <a:p>
            <a:r>
              <a:rPr lang="en-US" kern="0" dirty="0">
                <a:solidFill>
                  <a:schemeClr val="accent1"/>
                </a:solidFill>
                <a:latin typeface="Segoe UI Semibold"/>
                <a:cs typeface="Segoe UI Semibold" panose="020B0702040204020203" pitchFamily="34" charset="0"/>
              </a:rPr>
              <a:t>Why Scenarios are important:</a:t>
            </a:r>
            <a:endParaRPr lang="en-US" dirty="0">
              <a:solidFill>
                <a:schemeClr val="accent1"/>
              </a:solidFill>
              <a:latin typeface="+mj-lt"/>
              <a:cs typeface="Bodoni Std Bold Italic"/>
            </a:endParaRPr>
          </a:p>
        </p:txBody>
      </p:sp>
      <p:cxnSp>
        <p:nvCxnSpPr>
          <p:cNvPr id="23" name="Straight Connector 22"/>
          <p:cNvCxnSpPr>
            <a:cxnSpLocks/>
          </p:cNvCxnSpPr>
          <p:nvPr/>
        </p:nvCxnSpPr>
        <p:spPr>
          <a:xfrm>
            <a:off x="421739" y="3220563"/>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7" cy="597847"/>
          </a:xfrm>
          <a:prstGeom prst="rect">
            <a:avLst/>
          </a:prstGeom>
        </p:spPr>
      </p:pic>
      <p:pic>
        <p:nvPicPr>
          <p:cNvPr id="4" name="Picture 3"/>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83153" y="241144"/>
            <a:ext cx="2873060" cy="2390772"/>
          </a:xfrm>
          <a:prstGeom prst="rect">
            <a:avLst/>
          </a:prstGeom>
        </p:spPr>
      </p:pic>
      <p:sp>
        <p:nvSpPr>
          <p:cNvPr id="3" name="Rectangle 2">
            <a:extLst>
              <a:ext uri="{FF2B5EF4-FFF2-40B4-BE49-F238E27FC236}">
                <a16:creationId xmlns:a16="http://schemas.microsoft.com/office/drawing/2014/main" id="{340906BE-3F9B-4043-97A3-470B5F6FB045}"/>
              </a:ext>
            </a:extLst>
          </p:cNvPr>
          <p:cNvSpPr/>
          <p:nvPr/>
        </p:nvSpPr>
        <p:spPr bwMode="auto">
          <a:xfrm>
            <a:off x="6864969" y="5173579"/>
            <a:ext cx="5344633" cy="168442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Check out the Lists Scenario One-Sheeters for a few examples of how Lists can be used across roles and functions</a:t>
            </a:r>
          </a:p>
        </p:txBody>
      </p:sp>
      <p:sp>
        <p:nvSpPr>
          <p:cNvPr id="5" name="TextBox 4">
            <a:extLst>
              <a:ext uri="{FF2B5EF4-FFF2-40B4-BE49-F238E27FC236}">
                <a16:creationId xmlns:a16="http://schemas.microsoft.com/office/drawing/2014/main" id="{A5568E7F-03C5-4A68-B5A7-D2553B5BBA53}"/>
              </a:ext>
            </a:extLst>
          </p:cNvPr>
          <p:cNvSpPr txBox="1"/>
          <p:nvPr/>
        </p:nvSpPr>
        <p:spPr>
          <a:xfrm>
            <a:off x="6997570" y="6157271"/>
            <a:ext cx="4042611"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a:solidFill>
                  <a:schemeClr val="bg1"/>
                </a:solidFill>
                <a:hlinkClick r:id="rId5">
                  <a:extLst>
                    <a:ext uri="{A12FA001-AC4F-418D-AE19-62706E023703}">
                      <ahyp:hlinkClr xmlns:ahyp="http://schemas.microsoft.com/office/drawing/2018/hyperlinkcolor" val="tx"/>
                    </a:ext>
                  </a:extLst>
                </a:hlinkClick>
              </a:rPr>
              <a:t>Download here</a:t>
            </a:r>
            <a:endParaRPr lang="en-US" sz="2400" b="1" dirty="0">
              <a:solidFill>
                <a:schemeClr val="bg1"/>
              </a:solidFill>
            </a:endParaRPr>
          </a:p>
        </p:txBody>
      </p:sp>
    </p:spTree>
    <p:extLst>
      <p:ext uri="{BB962C8B-B14F-4D97-AF65-F5344CB8AC3E}">
        <p14:creationId xmlns:p14="http://schemas.microsoft.com/office/powerpoint/2010/main" val="190560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0608-9CC0-4C3D-A680-0EEA2944CF3A}"/>
              </a:ext>
            </a:extLst>
          </p:cNvPr>
          <p:cNvSpPr>
            <a:spLocks noGrp="1"/>
          </p:cNvSpPr>
          <p:nvPr>
            <p:ph type="title"/>
          </p:nvPr>
        </p:nvSpPr>
        <p:spPr>
          <a:xfrm>
            <a:off x="838200" y="153008"/>
            <a:ext cx="10515600" cy="1325563"/>
          </a:xfrm>
        </p:spPr>
        <p:txBody>
          <a:bodyPr>
            <a:normAutofit/>
          </a:bodyPr>
          <a:lstStyle/>
          <a:p>
            <a:r>
              <a:rPr lang="en-US" sz="3200" dirty="0"/>
              <a:t>How to create your own Scenarios</a:t>
            </a:r>
          </a:p>
        </p:txBody>
      </p:sp>
      <p:sp>
        <p:nvSpPr>
          <p:cNvPr id="4" name="Oval 3">
            <a:extLst>
              <a:ext uri="{FF2B5EF4-FFF2-40B4-BE49-F238E27FC236}">
                <a16:creationId xmlns:a16="http://schemas.microsoft.com/office/drawing/2014/main" id="{4CD4F7FE-CF88-4EDE-8D5D-18733FF48FED}"/>
              </a:ext>
            </a:extLst>
          </p:cNvPr>
          <p:cNvSpPr/>
          <p:nvPr/>
        </p:nvSpPr>
        <p:spPr>
          <a:xfrm>
            <a:off x="1004481" y="1809591"/>
            <a:ext cx="2090057" cy="196261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981A7F37-0BDE-415D-925D-4D2390F1B187}"/>
              </a:ext>
            </a:extLst>
          </p:cNvPr>
          <p:cNvSpPr/>
          <p:nvPr/>
        </p:nvSpPr>
        <p:spPr>
          <a:xfrm>
            <a:off x="3606898" y="1809591"/>
            <a:ext cx="2090057" cy="196261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01A4F76C-234E-4371-AB7A-FBCCB8811F92}"/>
              </a:ext>
            </a:extLst>
          </p:cNvPr>
          <p:cNvSpPr/>
          <p:nvPr/>
        </p:nvSpPr>
        <p:spPr>
          <a:xfrm>
            <a:off x="6209315" y="1809591"/>
            <a:ext cx="2090057" cy="196261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DACFB5D5-94A4-4EF5-99D4-5A277C6471CF}"/>
              </a:ext>
            </a:extLst>
          </p:cNvPr>
          <p:cNvSpPr/>
          <p:nvPr/>
        </p:nvSpPr>
        <p:spPr>
          <a:xfrm>
            <a:off x="9012915" y="1809591"/>
            <a:ext cx="2090057" cy="1962615"/>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1A56C479-3A5C-4731-B444-825CB5A9A1B7}"/>
              </a:ext>
            </a:extLst>
          </p:cNvPr>
          <p:cNvSpPr txBox="1"/>
          <p:nvPr/>
        </p:nvSpPr>
        <p:spPr>
          <a:xfrm>
            <a:off x="1163690" y="2355647"/>
            <a:ext cx="1771639" cy="584775"/>
          </a:xfrm>
          <a:prstGeom prst="rect">
            <a:avLst/>
          </a:prstGeom>
          <a:noFill/>
        </p:spPr>
        <p:txBody>
          <a:bodyPr wrap="none" rtlCol="0">
            <a:spAutoFit/>
          </a:bodyPr>
          <a:lstStyle/>
          <a:p>
            <a:pPr algn="ctr"/>
            <a:r>
              <a:rPr lang="en-CA" sz="1600" b="1" dirty="0"/>
              <a:t>As someone in…</a:t>
            </a:r>
          </a:p>
          <a:p>
            <a:pPr algn="ctr"/>
            <a:r>
              <a:rPr lang="en-CA" sz="1600" dirty="0"/>
              <a:t>[Team]</a:t>
            </a:r>
          </a:p>
        </p:txBody>
      </p:sp>
      <p:sp>
        <p:nvSpPr>
          <p:cNvPr id="10" name="TextBox 9">
            <a:extLst>
              <a:ext uri="{FF2B5EF4-FFF2-40B4-BE49-F238E27FC236}">
                <a16:creationId xmlns:a16="http://schemas.microsoft.com/office/drawing/2014/main" id="{0A322BF7-2E57-492B-B029-D46B20763FF8}"/>
              </a:ext>
            </a:extLst>
          </p:cNvPr>
          <p:cNvSpPr txBox="1"/>
          <p:nvPr/>
        </p:nvSpPr>
        <p:spPr>
          <a:xfrm>
            <a:off x="3707489" y="2188378"/>
            <a:ext cx="1888874" cy="830997"/>
          </a:xfrm>
          <a:prstGeom prst="rect">
            <a:avLst/>
          </a:prstGeom>
          <a:noFill/>
        </p:spPr>
        <p:txBody>
          <a:bodyPr wrap="square" rtlCol="0">
            <a:spAutoFit/>
          </a:bodyPr>
          <a:lstStyle/>
          <a:p>
            <a:pPr algn="ctr"/>
            <a:r>
              <a:rPr lang="en-CA" sz="1600" b="1" dirty="0"/>
              <a:t>I want to…</a:t>
            </a:r>
          </a:p>
          <a:p>
            <a:pPr algn="ctr"/>
            <a:r>
              <a:rPr lang="en-CA" sz="1600" dirty="0"/>
              <a:t>[Description of what I want to do]</a:t>
            </a:r>
          </a:p>
        </p:txBody>
      </p:sp>
      <p:sp>
        <p:nvSpPr>
          <p:cNvPr id="11" name="TextBox 10">
            <a:extLst>
              <a:ext uri="{FF2B5EF4-FFF2-40B4-BE49-F238E27FC236}">
                <a16:creationId xmlns:a16="http://schemas.microsoft.com/office/drawing/2014/main" id="{7D68DF26-42EF-4DBA-B9BD-55AAA5B44BF5}"/>
              </a:ext>
            </a:extLst>
          </p:cNvPr>
          <p:cNvSpPr txBox="1"/>
          <p:nvPr/>
        </p:nvSpPr>
        <p:spPr>
          <a:xfrm>
            <a:off x="6309906" y="2188377"/>
            <a:ext cx="1888874" cy="1077218"/>
          </a:xfrm>
          <a:prstGeom prst="rect">
            <a:avLst/>
          </a:prstGeom>
          <a:noFill/>
        </p:spPr>
        <p:txBody>
          <a:bodyPr wrap="square" rtlCol="0">
            <a:spAutoFit/>
          </a:bodyPr>
          <a:lstStyle/>
          <a:p>
            <a:pPr algn="ctr"/>
            <a:r>
              <a:rPr lang="en-CA" sz="1600" b="1" dirty="0"/>
              <a:t>Using…</a:t>
            </a:r>
          </a:p>
          <a:p>
            <a:pPr algn="ctr"/>
            <a:r>
              <a:rPr lang="en-CA" sz="1600" dirty="0"/>
              <a:t>[Specific application of the technology]</a:t>
            </a:r>
          </a:p>
        </p:txBody>
      </p:sp>
      <p:sp>
        <p:nvSpPr>
          <p:cNvPr id="12" name="TextBox 11">
            <a:extLst>
              <a:ext uri="{FF2B5EF4-FFF2-40B4-BE49-F238E27FC236}">
                <a16:creationId xmlns:a16="http://schemas.microsoft.com/office/drawing/2014/main" id="{652CF472-9D98-4DD6-86F5-E8FEDD72029D}"/>
              </a:ext>
            </a:extLst>
          </p:cNvPr>
          <p:cNvSpPr txBox="1"/>
          <p:nvPr/>
        </p:nvSpPr>
        <p:spPr>
          <a:xfrm>
            <a:off x="9113506" y="2188377"/>
            <a:ext cx="1888874" cy="1323439"/>
          </a:xfrm>
          <a:prstGeom prst="rect">
            <a:avLst/>
          </a:prstGeom>
          <a:noFill/>
        </p:spPr>
        <p:txBody>
          <a:bodyPr wrap="square" rtlCol="0">
            <a:spAutoFit/>
          </a:bodyPr>
          <a:lstStyle/>
          <a:p>
            <a:pPr algn="ctr"/>
            <a:r>
              <a:rPr lang="en-CA" sz="1600" b="1" dirty="0"/>
              <a:t>I know this is successful when…</a:t>
            </a:r>
          </a:p>
          <a:p>
            <a:pPr algn="ctr"/>
            <a:r>
              <a:rPr lang="en-CA" sz="1600" dirty="0"/>
              <a:t>[Solution success measure]</a:t>
            </a:r>
          </a:p>
        </p:txBody>
      </p:sp>
      <p:sp>
        <p:nvSpPr>
          <p:cNvPr id="13" name="Rectangle 12">
            <a:extLst>
              <a:ext uri="{FF2B5EF4-FFF2-40B4-BE49-F238E27FC236}">
                <a16:creationId xmlns:a16="http://schemas.microsoft.com/office/drawing/2014/main" id="{EA92D69B-73D8-426C-903B-6A7F44E60A17}"/>
              </a:ext>
            </a:extLst>
          </p:cNvPr>
          <p:cNvSpPr/>
          <p:nvPr/>
        </p:nvSpPr>
        <p:spPr>
          <a:xfrm>
            <a:off x="1004480" y="4068077"/>
            <a:ext cx="2090057" cy="210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rPr>
              <a:t>As someone in</a:t>
            </a:r>
          </a:p>
          <a:p>
            <a:pPr algn="ctr"/>
            <a:r>
              <a:rPr lang="en-CA" sz="1200" dirty="0"/>
              <a:t>Product Management</a:t>
            </a:r>
          </a:p>
        </p:txBody>
      </p:sp>
      <p:sp>
        <p:nvSpPr>
          <p:cNvPr id="14" name="Rectangle 13">
            <a:extLst>
              <a:ext uri="{FF2B5EF4-FFF2-40B4-BE49-F238E27FC236}">
                <a16:creationId xmlns:a16="http://schemas.microsoft.com/office/drawing/2014/main" id="{7E9B6839-6CE9-4E5A-A2DD-504675643E4F}"/>
              </a:ext>
            </a:extLst>
          </p:cNvPr>
          <p:cNvSpPr/>
          <p:nvPr/>
        </p:nvSpPr>
        <p:spPr>
          <a:xfrm>
            <a:off x="3632700" y="4068077"/>
            <a:ext cx="2090057" cy="210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rPr>
              <a:t>I want to</a:t>
            </a:r>
          </a:p>
          <a:p>
            <a:pPr algn="ctr"/>
            <a:r>
              <a:rPr lang="en-CA" sz="1200" dirty="0"/>
              <a:t>Track the feature roadmap across my team and have all related resources/updates in one place</a:t>
            </a:r>
          </a:p>
        </p:txBody>
      </p:sp>
      <p:sp>
        <p:nvSpPr>
          <p:cNvPr id="15" name="Rectangle 14">
            <a:extLst>
              <a:ext uri="{FF2B5EF4-FFF2-40B4-BE49-F238E27FC236}">
                <a16:creationId xmlns:a16="http://schemas.microsoft.com/office/drawing/2014/main" id="{0019DA1F-51A0-407A-A150-768D569A65E2}"/>
              </a:ext>
            </a:extLst>
          </p:cNvPr>
          <p:cNvSpPr/>
          <p:nvPr/>
        </p:nvSpPr>
        <p:spPr>
          <a:xfrm>
            <a:off x="6260921" y="4073807"/>
            <a:ext cx="2090057" cy="210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rPr>
              <a:t>Using</a:t>
            </a:r>
          </a:p>
          <a:p>
            <a:pPr algn="ctr"/>
            <a:r>
              <a:rPr lang="en-CA" sz="1200" dirty="0"/>
              <a:t>Microsoft Lists to create a list that lists upcoming features, progress, disclosure status, feature owners, notes, and announcement activities </a:t>
            </a:r>
          </a:p>
        </p:txBody>
      </p:sp>
      <p:sp>
        <p:nvSpPr>
          <p:cNvPr id="16" name="Rectangle 15">
            <a:extLst>
              <a:ext uri="{FF2B5EF4-FFF2-40B4-BE49-F238E27FC236}">
                <a16:creationId xmlns:a16="http://schemas.microsoft.com/office/drawing/2014/main" id="{91B87702-79BA-4ED8-BA4E-F2A404760128}"/>
              </a:ext>
            </a:extLst>
          </p:cNvPr>
          <p:cNvSpPr/>
          <p:nvPr/>
        </p:nvSpPr>
        <p:spPr>
          <a:xfrm>
            <a:off x="9012915" y="4068077"/>
            <a:ext cx="2090057" cy="210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ysClr val="windowText" lastClr="000000"/>
                </a:solidFill>
              </a:rPr>
              <a:t>I’ll know this is successful when</a:t>
            </a:r>
          </a:p>
          <a:p>
            <a:pPr algn="ctr"/>
            <a:r>
              <a:rPr lang="en-CA" sz="1200" dirty="0"/>
              <a:t>The whole team and related teams is aware of the feature roadmap, and features are launched and amplified successfully</a:t>
            </a:r>
          </a:p>
        </p:txBody>
      </p:sp>
    </p:spTree>
    <p:extLst>
      <p:ext uri="{BB962C8B-B14F-4D97-AF65-F5344CB8AC3E}">
        <p14:creationId xmlns:p14="http://schemas.microsoft.com/office/powerpoint/2010/main" val="1570340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9600"/>
            <a:ext cx="3971925" cy="3305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1" name="TextBox 10"/>
          <p:cNvSpPr txBox="1"/>
          <p:nvPr/>
        </p:nvSpPr>
        <p:spPr>
          <a:xfrm>
            <a:off x="6526932" y="2542965"/>
            <a:ext cx="5404008" cy="2788456"/>
          </a:xfrm>
          <a:prstGeom prst="rect">
            <a:avLst/>
          </a:prstGeom>
          <a:noFill/>
        </p:spPr>
        <p:txBody>
          <a:bodyPr wrap="square" lIns="182880" tIns="146304" rIns="182880" bIns="146304" rtlCol="0" anchor="t">
            <a:spAutoFit/>
          </a:bodyPr>
          <a:lstStyle/>
          <a:p>
            <a:r>
              <a:rPr lang="en-NZ" dirty="0">
                <a:solidFill>
                  <a:srgbClr val="000000"/>
                </a:solidFill>
              </a:rPr>
              <a:t>Welcome! This guide will help you implement Microsoft Lists within your company. The Success Factors outlined in this deck will help make sure you’re set up for a successful roll-out. </a:t>
            </a:r>
          </a:p>
          <a:p>
            <a:endParaRPr lang="en-NZ" dirty="0">
              <a:solidFill>
                <a:srgbClr val="000000"/>
              </a:solidFill>
            </a:endParaRPr>
          </a:p>
          <a:p>
            <a:r>
              <a:rPr lang="en-NZ" dirty="0">
                <a:solidFill>
                  <a:srgbClr val="000000"/>
                </a:solidFill>
              </a:rPr>
              <a:t>Throughout this deck, you will find templates to help you facilitate your organization’s Lists  adoption campaign. </a:t>
            </a:r>
          </a:p>
          <a:p>
            <a:endParaRPr lang="en-NZ" dirty="0">
              <a:solidFill>
                <a:srgbClr val="00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3" name="Graphic 2">
            <a:extLst>
              <a:ext uri="{FF2B5EF4-FFF2-40B4-BE49-F238E27FC236}">
                <a16:creationId xmlns:a16="http://schemas.microsoft.com/office/drawing/2014/main" id="{01E76AED-3906-4D00-9E2A-D58245C72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5418" y="445323"/>
            <a:ext cx="1434277" cy="1434277"/>
          </a:xfrm>
          <a:prstGeom prst="rect">
            <a:avLst/>
          </a:prstGeom>
        </p:spPr>
      </p:pic>
    </p:spTree>
    <p:extLst>
      <p:ext uri="{BB962C8B-B14F-4D97-AF65-F5344CB8AC3E}">
        <p14:creationId xmlns:p14="http://schemas.microsoft.com/office/powerpoint/2010/main" val="13580127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EDC3012-16ED-584B-A2F3-C4AB0F821C1F}"/>
              </a:ext>
            </a:extLst>
          </p:cNvPr>
          <p:cNvSpPr>
            <a:spLocks noGrp="1"/>
          </p:cNvSpPr>
          <p:nvPr>
            <p:ph type="title"/>
          </p:nvPr>
        </p:nvSpPr>
        <p:spPr/>
        <p:txBody>
          <a:bodyPr/>
          <a:lstStyle/>
          <a:p>
            <a:r>
              <a:rPr lang="en-US"/>
              <a:t>Tips for identifying scenarios</a:t>
            </a:r>
          </a:p>
        </p:txBody>
      </p:sp>
      <p:sp>
        <p:nvSpPr>
          <p:cNvPr id="12" name="Content Placeholder 2">
            <a:extLst>
              <a:ext uri="{FF2B5EF4-FFF2-40B4-BE49-F238E27FC236}">
                <a16:creationId xmlns:a16="http://schemas.microsoft.com/office/drawing/2014/main" id="{6B37FA12-2058-BB43-AD00-866ABED16127}"/>
              </a:ext>
            </a:extLst>
          </p:cNvPr>
          <p:cNvSpPr txBox="1">
            <a:spLocks/>
          </p:cNvSpPr>
          <p:nvPr/>
        </p:nvSpPr>
        <p:spPr>
          <a:xfrm>
            <a:off x="723900" y="1666705"/>
            <a:ext cx="11049000" cy="575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accent1"/>
                </a:solidFill>
                <a:latin typeface="Segoe UI" panose="020B0502040204020203" pitchFamily="34" charset="0"/>
                <a:cs typeface="Segoe UI" panose="020B0502040204020203" pitchFamily="34" charset="0"/>
              </a:rPr>
              <a:t>Decision Criteria:</a:t>
            </a:r>
          </a:p>
        </p:txBody>
      </p:sp>
      <p:cxnSp>
        <p:nvCxnSpPr>
          <p:cNvPr id="13" name="Straight Connector 12">
            <a:extLst>
              <a:ext uri="{FF2B5EF4-FFF2-40B4-BE49-F238E27FC236}">
                <a16:creationId xmlns:a16="http://schemas.microsoft.com/office/drawing/2014/main" id="{14D11627-5062-BC44-B041-7BC192BA4A72}"/>
              </a:ext>
            </a:extLst>
          </p:cNvPr>
          <p:cNvCxnSpPr>
            <a:cxnSpLocks/>
          </p:cNvCxnSpPr>
          <p:nvPr/>
        </p:nvCxnSpPr>
        <p:spPr>
          <a:xfrm>
            <a:off x="723900" y="2274489"/>
            <a:ext cx="11049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6660EC8-20A8-764C-9D31-8939C7981EFC}"/>
              </a:ext>
            </a:extLst>
          </p:cNvPr>
          <p:cNvSpPr/>
          <p:nvPr/>
        </p:nvSpPr>
        <p:spPr>
          <a:xfrm>
            <a:off x="1338434" y="4311831"/>
            <a:ext cx="1754110" cy="646331"/>
          </a:xfrm>
          <a:prstGeom prst="rect">
            <a:avLst/>
          </a:prstGeom>
        </p:spPr>
        <p:txBody>
          <a:bodyPr wrap="square">
            <a:spAutoFit/>
          </a:bodyPr>
          <a:lstStyle/>
          <a:p>
            <a:pPr algn="ctr"/>
            <a:r>
              <a:rPr lang="en-US">
                <a:solidFill>
                  <a:srgbClr val="3B3838"/>
                </a:solidFill>
              </a:rPr>
              <a:t>Does it solve a real problem?</a:t>
            </a:r>
          </a:p>
        </p:txBody>
      </p:sp>
      <p:sp>
        <p:nvSpPr>
          <p:cNvPr id="15" name="Rectangle 14">
            <a:extLst>
              <a:ext uri="{FF2B5EF4-FFF2-40B4-BE49-F238E27FC236}">
                <a16:creationId xmlns:a16="http://schemas.microsoft.com/office/drawing/2014/main" id="{A34A6F9F-B2A2-3144-8BB9-D5E6EBDCAD6C}"/>
              </a:ext>
            </a:extLst>
          </p:cNvPr>
          <p:cNvSpPr/>
          <p:nvPr/>
        </p:nvSpPr>
        <p:spPr>
          <a:xfrm>
            <a:off x="3969720" y="4311831"/>
            <a:ext cx="1493904" cy="646331"/>
          </a:xfrm>
          <a:prstGeom prst="rect">
            <a:avLst/>
          </a:prstGeom>
        </p:spPr>
        <p:txBody>
          <a:bodyPr wrap="square">
            <a:spAutoFit/>
          </a:bodyPr>
          <a:lstStyle/>
          <a:p>
            <a:pPr algn="ctr"/>
            <a:r>
              <a:rPr lang="en-US">
                <a:solidFill>
                  <a:srgbClr val="3B3838"/>
                </a:solidFill>
              </a:rPr>
              <a:t>Is it obtainable?</a:t>
            </a:r>
          </a:p>
        </p:txBody>
      </p:sp>
      <p:sp>
        <p:nvSpPr>
          <p:cNvPr id="16" name="Rectangle 15">
            <a:extLst>
              <a:ext uri="{FF2B5EF4-FFF2-40B4-BE49-F238E27FC236}">
                <a16:creationId xmlns:a16="http://schemas.microsoft.com/office/drawing/2014/main" id="{9D912735-D4EE-7D42-986A-15FE47A69746}"/>
              </a:ext>
            </a:extLst>
          </p:cNvPr>
          <p:cNvSpPr/>
          <p:nvPr/>
        </p:nvSpPr>
        <p:spPr>
          <a:xfrm>
            <a:off x="6237032" y="4311831"/>
            <a:ext cx="2418758" cy="646331"/>
          </a:xfrm>
          <a:prstGeom prst="rect">
            <a:avLst/>
          </a:prstGeom>
        </p:spPr>
        <p:txBody>
          <a:bodyPr wrap="square">
            <a:spAutoFit/>
          </a:bodyPr>
          <a:lstStyle/>
          <a:p>
            <a:pPr algn="ctr"/>
            <a:r>
              <a:rPr lang="en-US">
                <a:solidFill>
                  <a:srgbClr val="3B3838"/>
                </a:solidFill>
              </a:rPr>
              <a:t>Will it be widely used (how many people)?</a:t>
            </a:r>
          </a:p>
        </p:txBody>
      </p:sp>
      <p:sp>
        <p:nvSpPr>
          <p:cNvPr id="17" name="Rectangle 16">
            <a:extLst>
              <a:ext uri="{FF2B5EF4-FFF2-40B4-BE49-F238E27FC236}">
                <a16:creationId xmlns:a16="http://schemas.microsoft.com/office/drawing/2014/main" id="{F647A4A0-5C39-B245-94A6-D36537D0610F}"/>
              </a:ext>
            </a:extLst>
          </p:cNvPr>
          <p:cNvSpPr/>
          <p:nvPr/>
        </p:nvSpPr>
        <p:spPr>
          <a:xfrm>
            <a:off x="9107151" y="4311831"/>
            <a:ext cx="2081410" cy="646331"/>
          </a:xfrm>
          <a:prstGeom prst="rect">
            <a:avLst/>
          </a:prstGeom>
        </p:spPr>
        <p:txBody>
          <a:bodyPr wrap="square">
            <a:spAutoFit/>
          </a:bodyPr>
          <a:lstStyle/>
          <a:p>
            <a:pPr algn="ctr"/>
            <a:r>
              <a:rPr lang="en-US">
                <a:solidFill>
                  <a:srgbClr val="3B3838"/>
                </a:solidFill>
              </a:rPr>
              <a:t>How much ROI does it provide?</a:t>
            </a:r>
          </a:p>
        </p:txBody>
      </p:sp>
      <p:pic>
        <p:nvPicPr>
          <p:cNvPr id="21" name="Picture 20" descr="A picture containing wheel&#10;&#10;Description automatically generated">
            <a:extLst>
              <a:ext uri="{FF2B5EF4-FFF2-40B4-BE49-F238E27FC236}">
                <a16:creationId xmlns:a16="http://schemas.microsoft.com/office/drawing/2014/main" id="{540E07A4-2979-E940-8D68-29B49CB8E97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08045" y="3058724"/>
            <a:ext cx="1014889" cy="1014889"/>
          </a:xfrm>
          <a:prstGeom prst="rect">
            <a:avLst/>
          </a:prstGeom>
        </p:spPr>
      </p:pic>
      <p:pic>
        <p:nvPicPr>
          <p:cNvPr id="22" name="Picture 21">
            <a:extLst>
              <a:ext uri="{FF2B5EF4-FFF2-40B4-BE49-F238E27FC236}">
                <a16:creationId xmlns:a16="http://schemas.microsoft.com/office/drawing/2014/main" id="{9BF8046D-1AC9-544D-A542-5295025A54E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9228" y="3058724"/>
            <a:ext cx="1014889" cy="1014889"/>
          </a:xfrm>
          <a:prstGeom prst="rect">
            <a:avLst/>
          </a:prstGeom>
        </p:spPr>
      </p:pic>
      <p:pic>
        <p:nvPicPr>
          <p:cNvPr id="23" name="Picture 22" descr="A picture containing mollusk&#10;&#10;Description automatically generated">
            <a:extLst>
              <a:ext uri="{FF2B5EF4-FFF2-40B4-BE49-F238E27FC236}">
                <a16:creationId xmlns:a16="http://schemas.microsoft.com/office/drawing/2014/main" id="{FCBD2BB7-E992-314B-9FCF-A3CF8118C8D0}"/>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38967" y="3058724"/>
            <a:ext cx="1014889" cy="1014889"/>
          </a:xfrm>
          <a:prstGeom prst="rect">
            <a:avLst/>
          </a:prstGeom>
        </p:spPr>
      </p:pic>
      <p:pic>
        <p:nvPicPr>
          <p:cNvPr id="24" name="Picture 23">
            <a:extLst>
              <a:ext uri="{FF2B5EF4-FFF2-40B4-BE49-F238E27FC236}">
                <a16:creationId xmlns:a16="http://schemas.microsoft.com/office/drawing/2014/main" id="{BA18B501-3F38-3A4A-BA05-7845CA2E06D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0412" y="3058724"/>
            <a:ext cx="1014889" cy="1014889"/>
          </a:xfrm>
          <a:prstGeom prst="rect">
            <a:avLst/>
          </a:prstGeom>
        </p:spPr>
      </p:pic>
    </p:spTree>
    <p:extLst>
      <p:ext uri="{BB962C8B-B14F-4D97-AF65-F5344CB8AC3E}">
        <p14:creationId xmlns:p14="http://schemas.microsoft.com/office/powerpoint/2010/main" val="341754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1D35829-6D36-5D4E-BC6A-26C3ACF10904}"/>
              </a:ext>
            </a:extLst>
          </p:cNvPr>
          <p:cNvGraphicFramePr>
            <a:graphicFrameLocks noGrp="1"/>
          </p:cNvGraphicFramePr>
          <p:nvPr>
            <p:ph idx="1"/>
            <p:extLst>
              <p:ext uri="{D42A27DB-BD31-4B8C-83A1-F6EECF244321}">
                <p14:modId xmlns:p14="http://schemas.microsoft.com/office/powerpoint/2010/main" val="2063653136"/>
              </p:ext>
            </p:extLst>
          </p:nvPr>
        </p:nvGraphicFramePr>
        <p:xfrm>
          <a:off x="3863340" y="1144105"/>
          <a:ext cx="4465320" cy="3759360"/>
        </p:xfrm>
        <a:graphic>
          <a:graphicData uri="http://schemas.openxmlformats.org/drawingml/2006/table">
            <a:tbl>
              <a:tblPr firstRow="1" bandRow="1">
                <a:tableStyleId>{93296810-A885-4BE3-A3E7-6D5BEEA58F35}</a:tableStyleId>
              </a:tblPr>
              <a:tblGrid>
                <a:gridCol w="2232660">
                  <a:extLst>
                    <a:ext uri="{9D8B030D-6E8A-4147-A177-3AD203B41FA5}">
                      <a16:colId xmlns:a16="http://schemas.microsoft.com/office/drawing/2014/main" val="892939169"/>
                    </a:ext>
                  </a:extLst>
                </a:gridCol>
                <a:gridCol w="2232660">
                  <a:extLst>
                    <a:ext uri="{9D8B030D-6E8A-4147-A177-3AD203B41FA5}">
                      <a16:colId xmlns:a16="http://schemas.microsoft.com/office/drawing/2014/main" val="1181937072"/>
                    </a:ext>
                  </a:extLst>
                </a:gridCol>
              </a:tblGrid>
              <a:tr h="1879680">
                <a:tc>
                  <a:txBody>
                    <a:bodyPr/>
                    <a:lstStyle/>
                    <a:p>
                      <a:pPr marL="0" algn="ctr" defTabSz="914400" rtl="0" eaLnBrk="1" latinLnBrk="0" hangingPunct="1"/>
                      <a:r>
                        <a:rPr lang="en-US" sz="1400" b="1" kern="1200" dirty="0">
                          <a:solidFill>
                            <a:schemeClr val="tx1"/>
                          </a:solidFill>
                          <a:latin typeface="+mn-lt"/>
                          <a:ea typeface="+mn-ea"/>
                          <a:cs typeface="+mn-cs"/>
                        </a:rPr>
                        <a:t>Medium priority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High priority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218253"/>
                  </a:ext>
                </a:extLst>
              </a:tr>
              <a:tr h="1879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Low priority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Medium priority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605514"/>
                  </a:ext>
                </a:extLst>
              </a:tr>
            </a:tbl>
          </a:graphicData>
        </a:graphic>
      </p:graphicFrame>
      <p:sp>
        <p:nvSpPr>
          <p:cNvPr id="6" name="Title 5">
            <a:extLst>
              <a:ext uri="{FF2B5EF4-FFF2-40B4-BE49-F238E27FC236}">
                <a16:creationId xmlns:a16="http://schemas.microsoft.com/office/drawing/2014/main" id="{FACC93A4-8EEF-E140-A2E6-D545C52C88CA}"/>
              </a:ext>
            </a:extLst>
          </p:cNvPr>
          <p:cNvSpPr>
            <a:spLocks noGrp="1"/>
          </p:cNvSpPr>
          <p:nvPr>
            <p:ph type="title"/>
          </p:nvPr>
        </p:nvSpPr>
        <p:spPr>
          <a:xfrm>
            <a:off x="365760" y="334877"/>
            <a:ext cx="11407140" cy="666115"/>
          </a:xfrm>
        </p:spPr>
        <p:txBody>
          <a:bodyPr>
            <a:normAutofit/>
          </a:bodyPr>
          <a:lstStyle/>
          <a:p>
            <a:r>
              <a:rPr lang="en-US" dirty="0"/>
              <a:t>How to prioritize your Scenarios: Impact vs ease of implementation</a:t>
            </a:r>
          </a:p>
        </p:txBody>
      </p:sp>
      <p:sp>
        <p:nvSpPr>
          <p:cNvPr id="9" name="Title 1">
            <a:extLst>
              <a:ext uri="{FF2B5EF4-FFF2-40B4-BE49-F238E27FC236}">
                <a16:creationId xmlns:a16="http://schemas.microsoft.com/office/drawing/2014/main" id="{A78EA327-069C-7548-9480-F07B56AAF362}"/>
              </a:ext>
            </a:extLst>
          </p:cNvPr>
          <p:cNvSpPr txBox="1">
            <a:spLocks/>
          </p:cNvSpPr>
          <p:nvPr/>
        </p:nvSpPr>
        <p:spPr>
          <a:xfrm>
            <a:off x="1289488" y="2669996"/>
            <a:ext cx="1175656" cy="512536"/>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nSpc>
                <a:spcPct val="100000"/>
              </a:lnSpc>
            </a:pPr>
            <a:r>
              <a:rPr lang="en-US" sz="2000" b="1" spc="0" dirty="0">
                <a:solidFill>
                  <a:schemeClr val="accent1"/>
                </a:solidFill>
                <a:latin typeface="Segoe UI" panose="020B0502040204020203" pitchFamily="34" charset="0"/>
                <a:ea typeface="+mj-ea"/>
              </a:rPr>
              <a:t>Impact</a:t>
            </a:r>
          </a:p>
        </p:txBody>
      </p:sp>
      <p:grpSp>
        <p:nvGrpSpPr>
          <p:cNvPr id="2" name="Group 1">
            <a:extLst>
              <a:ext uri="{FF2B5EF4-FFF2-40B4-BE49-F238E27FC236}">
                <a16:creationId xmlns:a16="http://schemas.microsoft.com/office/drawing/2014/main" id="{9D48EF39-AA72-EA47-A47F-BC39A5FC9D66}"/>
              </a:ext>
            </a:extLst>
          </p:cNvPr>
          <p:cNvGrpSpPr/>
          <p:nvPr/>
        </p:nvGrpSpPr>
        <p:grpSpPr>
          <a:xfrm>
            <a:off x="2840581" y="1144105"/>
            <a:ext cx="914401" cy="3754874"/>
            <a:chOff x="2840581" y="1333455"/>
            <a:chExt cx="914401" cy="3754874"/>
          </a:xfrm>
        </p:grpSpPr>
        <p:sp>
          <p:nvSpPr>
            <p:cNvPr id="10" name="TextBox 9">
              <a:extLst>
                <a:ext uri="{FF2B5EF4-FFF2-40B4-BE49-F238E27FC236}">
                  <a16:creationId xmlns:a16="http://schemas.microsoft.com/office/drawing/2014/main" id="{54FE9484-E0B8-114A-938C-DB4AF8C9E2CB}"/>
                </a:ext>
              </a:extLst>
            </p:cNvPr>
            <p:cNvSpPr txBox="1"/>
            <p:nvPr/>
          </p:nvSpPr>
          <p:spPr>
            <a:xfrm>
              <a:off x="2840581" y="1333455"/>
              <a:ext cx="914401" cy="3754874"/>
            </a:xfrm>
            <a:prstGeom prst="rect">
              <a:avLst/>
            </a:prstGeom>
            <a:noFill/>
          </p:spPr>
          <p:txBody>
            <a:bodyPr wrap="square" rtlCol="0" anchor="t">
              <a:spAutoFit/>
            </a:bodyPr>
            <a:lstStyle/>
            <a:p>
              <a:pPr marL="285750" indent="-285750">
                <a:buFont typeface="Arial" panose="020B0604020202020204" pitchFamily="34" charset="0"/>
                <a:buChar char="•"/>
              </a:pPr>
              <a:r>
                <a:rPr lang="en-US" sz="1400" dirty="0"/>
                <a:t>High</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Low</a:t>
              </a:r>
            </a:p>
          </p:txBody>
        </p:sp>
        <p:cxnSp>
          <p:nvCxnSpPr>
            <p:cNvPr id="12" name="Straight Arrow Connector 11">
              <a:extLst>
                <a:ext uri="{FF2B5EF4-FFF2-40B4-BE49-F238E27FC236}">
                  <a16:creationId xmlns:a16="http://schemas.microsoft.com/office/drawing/2014/main" id="{0C7D1508-1E65-8E49-B001-8A510F7CF284}"/>
                </a:ext>
              </a:extLst>
            </p:cNvPr>
            <p:cNvCxnSpPr/>
            <p:nvPr/>
          </p:nvCxnSpPr>
          <p:spPr>
            <a:xfrm flipV="1">
              <a:off x="2953792" y="1631400"/>
              <a:ext cx="0" cy="1392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06E69A-0695-7845-BA22-D6C579D68203}"/>
                </a:ext>
              </a:extLst>
            </p:cNvPr>
            <p:cNvCxnSpPr/>
            <p:nvPr/>
          </p:nvCxnSpPr>
          <p:spPr>
            <a:xfrm flipV="1">
              <a:off x="2953792" y="3346991"/>
              <a:ext cx="0" cy="1392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5FDC3C50-1148-774F-BDE1-5038904DCB29}"/>
              </a:ext>
            </a:extLst>
          </p:cNvPr>
          <p:cNvSpPr txBox="1">
            <a:spLocks/>
          </p:cNvSpPr>
          <p:nvPr/>
        </p:nvSpPr>
        <p:spPr>
          <a:xfrm>
            <a:off x="4883272" y="5744177"/>
            <a:ext cx="2595153" cy="747702"/>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gn="ctr">
              <a:lnSpc>
                <a:spcPct val="100000"/>
              </a:lnSpc>
            </a:pPr>
            <a:r>
              <a:rPr lang="en-US" sz="2000" b="1" spc="0" dirty="0">
                <a:solidFill>
                  <a:schemeClr val="accent1"/>
                </a:solidFill>
                <a:latin typeface="Segoe UI" panose="020B0502040204020203" pitchFamily="34" charset="0"/>
                <a:ea typeface="+mj-ea"/>
              </a:rPr>
              <a:t>Ease of implementation</a:t>
            </a:r>
          </a:p>
        </p:txBody>
      </p:sp>
      <p:grpSp>
        <p:nvGrpSpPr>
          <p:cNvPr id="8" name="Group 7">
            <a:extLst>
              <a:ext uri="{FF2B5EF4-FFF2-40B4-BE49-F238E27FC236}">
                <a16:creationId xmlns:a16="http://schemas.microsoft.com/office/drawing/2014/main" id="{2954AAC1-6B77-5144-8C9E-2ECD4B6A6EF5}"/>
              </a:ext>
            </a:extLst>
          </p:cNvPr>
          <p:cNvGrpSpPr/>
          <p:nvPr/>
        </p:nvGrpSpPr>
        <p:grpSpPr>
          <a:xfrm>
            <a:off x="3599619" y="5302354"/>
            <a:ext cx="5043557" cy="441823"/>
            <a:chOff x="3599619" y="5491704"/>
            <a:chExt cx="5043557" cy="441823"/>
          </a:xfrm>
        </p:grpSpPr>
        <p:sp>
          <p:nvSpPr>
            <p:cNvPr id="15" name="TextBox 14">
              <a:extLst>
                <a:ext uri="{FF2B5EF4-FFF2-40B4-BE49-F238E27FC236}">
                  <a16:creationId xmlns:a16="http://schemas.microsoft.com/office/drawing/2014/main" id="{92FD75E3-7EDE-AE4C-90A0-764F204C58A8}"/>
                </a:ext>
              </a:extLst>
            </p:cNvPr>
            <p:cNvSpPr txBox="1"/>
            <p:nvPr/>
          </p:nvSpPr>
          <p:spPr>
            <a:xfrm>
              <a:off x="3599619" y="5625750"/>
              <a:ext cx="568664" cy="307777"/>
            </a:xfrm>
            <a:prstGeom prst="rect">
              <a:avLst/>
            </a:prstGeom>
            <a:noFill/>
          </p:spPr>
          <p:txBody>
            <a:bodyPr wrap="square" rtlCol="0" anchor="t">
              <a:spAutoFit/>
            </a:bodyPr>
            <a:lstStyle/>
            <a:p>
              <a:pPr algn="ctr"/>
              <a:r>
                <a:rPr lang="en-US" sz="1400" dirty="0"/>
                <a:t>Hard</a:t>
              </a:r>
            </a:p>
          </p:txBody>
        </p:sp>
        <p:sp>
          <p:nvSpPr>
            <p:cNvPr id="16" name="TextBox 15">
              <a:extLst>
                <a:ext uri="{FF2B5EF4-FFF2-40B4-BE49-F238E27FC236}">
                  <a16:creationId xmlns:a16="http://schemas.microsoft.com/office/drawing/2014/main" id="{F23B2447-71FE-C942-A975-0530CA288B47}"/>
                </a:ext>
              </a:extLst>
            </p:cNvPr>
            <p:cNvSpPr txBox="1"/>
            <p:nvPr/>
          </p:nvSpPr>
          <p:spPr>
            <a:xfrm>
              <a:off x="5552773" y="5625750"/>
              <a:ext cx="1100514" cy="307777"/>
            </a:xfrm>
            <a:prstGeom prst="rect">
              <a:avLst/>
            </a:prstGeom>
            <a:noFill/>
          </p:spPr>
          <p:txBody>
            <a:bodyPr wrap="square" rtlCol="0" anchor="t">
              <a:spAutoFit/>
            </a:bodyPr>
            <a:lstStyle/>
            <a:p>
              <a:pPr algn="ctr"/>
              <a:r>
                <a:rPr lang="en-US" sz="1400" dirty="0"/>
                <a:t>Somewhat</a:t>
              </a:r>
            </a:p>
          </p:txBody>
        </p:sp>
        <p:sp>
          <p:nvSpPr>
            <p:cNvPr id="17" name="TextBox 16">
              <a:extLst>
                <a:ext uri="{FF2B5EF4-FFF2-40B4-BE49-F238E27FC236}">
                  <a16:creationId xmlns:a16="http://schemas.microsoft.com/office/drawing/2014/main" id="{A96AB2DC-6B59-4346-9788-8E469557400F}"/>
                </a:ext>
              </a:extLst>
            </p:cNvPr>
            <p:cNvSpPr txBox="1"/>
            <p:nvPr/>
          </p:nvSpPr>
          <p:spPr>
            <a:xfrm>
              <a:off x="8037777" y="5625750"/>
              <a:ext cx="605399" cy="307777"/>
            </a:xfrm>
            <a:prstGeom prst="rect">
              <a:avLst/>
            </a:prstGeom>
            <a:noFill/>
          </p:spPr>
          <p:txBody>
            <a:bodyPr wrap="square" rtlCol="0" anchor="t">
              <a:spAutoFit/>
            </a:bodyPr>
            <a:lstStyle/>
            <a:p>
              <a:pPr algn="ctr"/>
              <a:r>
                <a:rPr lang="en-US" sz="1400"/>
                <a:t>Easy</a:t>
              </a:r>
            </a:p>
          </p:txBody>
        </p:sp>
        <p:sp>
          <p:nvSpPr>
            <p:cNvPr id="22" name="Oval 21">
              <a:extLst>
                <a:ext uri="{FF2B5EF4-FFF2-40B4-BE49-F238E27FC236}">
                  <a16:creationId xmlns:a16="http://schemas.microsoft.com/office/drawing/2014/main" id="{DF7EE4E4-6C0C-EE44-8183-8C48DA562891}"/>
                </a:ext>
              </a:extLst>
            </p:cNvPr>
            <p:cNvSpPr/>
            <p:nvPr/>
          </p:nvSpPr>
          <p:spPr>
            <a:xfrm>
              <a:off x="3861092"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B8226-2875-384D-A946-9D7AD2BE737E}"/>
                </a:ext>
              </a:extLst>
            </p:cNvPr>
            <p:cNvSpPr/>
            <p:nvPr/>
          </p:nvSpPr>
          <p:spPr>
            <a:xfrm>
              <a:off x="6085595"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6991346-7840-6F42-9C01-E70DF9C300A0}"/>
                </a:ext>
              </a:extLst>
            </p:cNvPr>
            <p:cNvSpPr/>
            <p:nvPr/>
          </p:nvSpPr>
          <p:spPr>
            <a:xfrm>
              <a:off x="8317617"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D8F56E1-251C-9F4D-91C1-4A0C5277E19F}"/>
                </a:ext>
              </a:extLst>
            </p:cNvPr>
            <p:cNvCxnSpPr>
              <a:cxnSpLocks/>
            </p:cNvCxnSpPr>
            <p:nvPr/>
          </p:nvCxnSpPr>
          <p:spPr>
            <a:xfrm>
              <a:off x="4061375" y="5504582"/>
              <a:ext cx="184922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A8E271-4A5C-5D49-BC9A-AF3AD3C3B2BB}"/>
                </a:ext>
              </a:extLst>
            </p:cNvPr>
            <p:cNvCxnSpPr>
              <a:cxnSpLocks/>
            </p:cNvCxnSpPr>
            <p:nvPr/>
          </p:nvCxnSpPr>
          <p:spPr>
            <a:xfrm>
              <a:off x="6328057" y="5504582"/>
              <a:ext cx="184922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22F6694C-D2C9-5847-B6ED-682CD65B27F1}"/>
              </a:ext>
            </a:extLst>
          </p:cNvPr>
          <p:cNvSpPr/>
          <p:nvPr/>
        </p:nvSpPr>
        <p:spPr>
          <a:xfrm>
            <a:off x="9188666" y="918560"/>
            <a:ext cx="2232022" cy="485686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EA36CB4-0226-F94F-BB5F-2E9C76E8E93D}"/>
              </a:ext>
            </a:extLst>
          </p:cNvPr>
          <p:cNvSpPr txBox="1"/>
          <p:nvPr/>
        </p:nvSpPr>
        <p:spPr>
          <a:xfrm>
            <a:off x="9346580" y="1086870"/>
            <a:ext cx="1893834" cy="307777"/>
          </a:xfrm>
          <a:prstGeom prst="rect">
            <a:avLst/>
          </a:prstGeom>
          <a:noFill/>
        </p:spPr>
        <p:txBody>
          <a:bodyPr wrap="square" rtlCol="0" anchor="t">
            <a:spAutoFit/>
          </a:bodyPr>
          <a:lstStyle/>
          <a:p>
            <a:pPr algn="ctr"/>
            <a:r>
              <a:rPr lang="en-US" sz="1400" b="1">
                <a:solidFill>
                  <a:schemeClr val="bg2">
                    <a:lumMod val="50000"/>
                  </a:schemeClr>
                </a:solidFill>
                <a:latin typeface="Segoe UI Semibold"/>
                <a:cs typeface="Segoe UI Semibold"/>
              </a:rPr>
              <a:t>(Copy these to map!)</a:t>
            </a:r>
          </a:p>
        </p:txBody>
      </p:sp>
      <p:grpSp>
        <p:nvGrpSpPr>
          <p:cNvPr id="52" name="Group 51">
            <a:extLst>
              <a:ext uri="{FF2B5EF4-FFF2-40B4-BE49-F238E27FC236}">
                <a16:creationId xmlns:a16="http://schemas.microsoft.com/office/drawing/2014/main" id="{BAC238D6-3320-854E-8697-CE5267F220C8}"/>
              </a:ext>
            </a:extLst>
          </p:cNvPr>
          <p:cNvGrpSpPr/>
          <p:nvPr/>
        </p:nvGrpSpPr>
        <p:grpSpPr>
          <a:xfrm>
            <a:off x="9346580" y="1687858"/>
            <a:ext cx="1893834" cy="276999"/>
            <a:chOff x="9311454" y="1870972"/>
            <a:chExt cx="1893834" cy="276999"/>
          </a:xfrm>
        </p:grpSpPr>
        <p:sp>
          <p:nvSpPr>
            <p:cNvPr id="53" name="Oval 52">
              <a:extLst>
                <a:ext uri="{FF2B5EF4-FFF2-40B4-BE49-F238E27FC236}">
                  <a16:creationId xmlns:a16="http://schemas.microsoft.com/office/drawing/2014/main" id="{76107AE9-638F-A744-9168-149E27F815A7}"/>
                </a:ext>
              </a:extLst>
            </p:cNvPr>
            <p:cNvSpPr/>
            <p:nvPr/>
          </p:nvSpPr>
          <p:spPr>
            <a:xfrm>
              <a:off x="9311454" y="1924660"/>
              <a:ext cx="169625" cy="1696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D36B7BD-8322-CF4E-ABD1-1E2F237EC19B}"/>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55" name="Group 54">
            <a:extLst>
              <a:ext uri="{FF2B5EF4-FFF2-40B4-BE49-F238E27FC236}">
                <a16:creationId xmlns:a16="http://schemas.microsoft.com/office/drawing/2014/main" id="{8516D009-7B55-AA48-BE51-027DF7BD371C}"/>
              </a:ext>
            </a:extLst>
          </p:cNvPr>
          <p:cNvGrpSpPr/>
          <p:nvPr/>
        </p:nvGrpSpPr>
        <p:grpSpPr>
          <a:xfrm>
            <a:off x="9346580" y="2133167"/>
            <a:ext cx="1893834" cy="276999"/>
            <a:chOff x="9311454" y="1870972"/>
            <a:chExt cx="1893834" cy="276999"/>
          </a:xfrm>
        </p:grpSpPr>
        <p:sp>
          <p:nvSpPr>
            <p:cNvPr id="73" name="Oval 72">
              <a:extLst>
                <a:ext uri="{FF2B5EF4-FFF2-40B4-BE49-F238E27FC236}">
                  <a16:creationId xmlns:a16="http://schemas.microsoft.com/office/drawing/2014/main" id="{89EA01C6-125F-7E4D-AEB5-2FFF664BE968}"/>
                </a:ext>
              </a:extLst>
            </p:cNvPr>
            <p:cNvSpPr/>
            <p:nvPr/>
          </p:nvSpPr>
          <p:spPr>
            <a:xfrm>
              <a:off x="9311454" y="1924660"/>
              <a:ext cx="169625" cy="16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2E292F5-F98C-684B-BB33-A4A5B2BE0920}"/>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5" name="Group 74">
            <a:extLst>
              <a:ext uri="{FF2B5EF4-FFF2-40B4-BE49-F238E27FC236}">
                <a16:creationId xmlns:a16="http://schemas.microsoft.com/office/drawing/2014/main" id="{9C372030-954D-F944-94AB-F9430E048584}"/>
              </a:ext>
            </a:extLst>
          </p:cNvPr>
          <p:cNvGrpSpPr/>
          <p:nvPr/>
        </p:nvGrpSpPr>
        <p:grpSpPr>
          <a:xfrm>
            <a:off x="9346580" y="2578476"/>
            <a:ext cx="1893835" cy="276999"/>
            <a:chOff x="9311454" y="1870972"/>
            <a:chExt cx="1893835" cy="276999"/>
          </a:xfrm>
        </p:grpSpPr>
        <p:sp>
          <p:nvSpPr>
            <p:cNvPr id="76" name="Oval 75">
              <a:extLst>
                <a:ext uri="{FF2B5EF4-FFF2-40B4-BE49-F238E27FC236}">
                  <a16:creationId xmlns:a16="http://schemas.microsoft.com/office/drawing/2014/main" id="{930F3097-BE8D-EE4F-ADDB-3089EF684425}"/>
                </a:ext>
              </a:extLst>
            </p:cNvPr>
            <p:cNvSpPr/>
            <p:nvPr/>
          </p:nvSpPr>
          <p:spPr>
            <a:xfrm>
              <a:off x="9311454" y="1924660"/>
              <a:ext cx="169625" cy="1696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3A10A23-676E-0D46-83AA-C20F4A7008FF}"/>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8" name="Group 77">
            <a:extLst>
              <a:ext uri="{FF2B5EF4-FFF2-40B4-BE49-F238E27FC236}">
                <a16:creationId xmlns:a16="http://schemas.microsoft.com/office/drawing/2014/main" id="{11C8FAF6-83EE-6C44-9898-0CE4A3DAFA63}"/>
              </a:ext>
            </a:extLst>
          </p:cNvPr>
          <p:cNvGrpSpPr/>
          <p:nvPr/>
        </p:nvGrpSpPr>
        <p:grpSpPr>
          <a:xfrm>
            <a:off x="9346580" y="3023785"/>
            <a:ext cx="1893835" cy="276999"/>
            <a:chOff x="9311454" y="1870972"/>
            <a:chExt cx="1893835" cy="276999"/>
          </a:xfrm>
        </p:grpSpPr>
        <p:sp>
          <p:nvSpPr>
            <p:cNvPr id="79" name="Oval 78">
              <a:extLst>
                <a:ext uri="{FF2B5EF4-FFF2-40B4-BE49-F238E27FC236}">
                  <a16:creationId xmlns:a16="http://schemas.microsoft.com/office/drawing/2014/main" id="{E3B1A780-FF56-A341-95F5-C24AD4CF7B4E}"/>
                </a:ext>
              </a:extLst>
            </p:cNvPr>
            <p:cNvSpPr/>
            <p:nvPr/>
          </p:nvSpPr>
          <p:spPr>
            <a:xfrm>
              <a:off x="9311454" y="1924660"/>
              <a:ext cx="169625" cy="1696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135AE987-8A03-BD45-A612-74081B57C1C3}"/>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1" name="Group 80">
            <a:extLst>
              <a:ext uri="{FF2B5EF4-FFF2-40B4-BE49-F238E27FC236}">
                <a16:creationId xmlns:a16="http://schemas.microsoft.com/office/drawing/2014/main" id="{C469F770-6178-B14E-A42A-D3463E0DC30F}"/>
              </a:ext>
            </a:extLst>
          </p:cNvPr>
          <p:cNvGrpSpPr/>
          <p:nvPr/>
        </p:nvGrpSpPr>
        <p:grpSpPr>
          <a:xfrm>
            <a:off x="9346580" y="3469094"/>
            <a:ext cx="1893835" cy="276999"/>
            <a:chOff x="9311454" y="1870972"/>
            <a:chExt cx="1893835" cy="276999"/>
          </a:xfrm>
        </p:grpSpPr>
        <p:sp>
          <p:nvSpPr>
            <p:cNvPr id="82" name="Oval 81">
              <a:extLst>
                <a:ext uri="{FF2B5EF4-FFF2-40B4-BE49-F238E27FC236}">
                  <a16:creationId xmlns:a16="http://schemas.microsoft.com/office/drawing/2014/main" id="{25742722-1DF5-B24E-961B-DD7C84C290E4}"/>
                </a:ext>
              </a:extLst>
            </p:cNvPr>
            <p:cNvSpPr/>
            <p:nvPr/>
          </p:nvSpPr>
          <p:spPr>
            <a:xfrm>
              <a:off x="9311454" y="1924660"/>
              <a:ext cx="169625" cy="1696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2A9B5DC7-23A3-C540-BDED-35056A9FA796}"/>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4" name="Group 83">
            <a:extLst>
              <a:ext uri="{FF2B5EF4-FFF2-40B4-BE49-F238E27FC236}">
                <a16:creationId xmlns:a16="http://schemas.microsoft.com/office/drawing/2014/main" id="{606A234C-D073-F749-B970-29BB5A3DB904}"/>
              </a:ext>
            </a:extLst>
          </p:cNvPr>
          <p:cNvGrpSpPr/>
          <p:nvPr/>
        </p:nvGrpSpPr>
        <p:grpSpPr>
          <a:xfrm>
            <a:off x="9346580" y="3914403"/>
            <a:ext cx="1893835" cy="276999"/>
            <a:chOff x="9311454" y="1870972"/>
            <a:chExt cx="1893835" cy="276999"/>
          </a:xfrm>
        </p:grpSpPr>
        <p:sp>
          <p:nvSpPr>
            <p:cNvPr id="85" name="Oval 84">
              <a:extLst>
                <a:ext uri="{FF2B5EF4-FFF2-40B4-BE49-F238E27FC236}">
                  <a16:creationId xmlns:a16="http://schemas.microsoft.com/office/drawing/2014/main" id="{583A7A40-B521-BB46-B4CE-D2DCD83549E4}"/>
                </a:ext>
              </a:extLst>
            </p:cNvPr>
            <p:cNvSpPr/>
            <p:nvPr/>
          </p:nvSpPr>
          <p:spPr>
            <a:xfrm>
              <a:off x="9311454" y="1924660"/>
              <a:ext cx="169625" cy="169625"/>
            </a:xfrm>
            <a:prstGeom prst="ellipse">
              <a:avLst/>
            </a:prstGeom>
            <a:solidFill>
              <a:srgbClr val="C80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6CE96CE-DD00-8B46-88B2-ACF55654D592}"/>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7" name="Group 86">
            <a:extLst>
              <a:ext uri="{FF2B5EF4-FFF2-40B4-BE49-F238E27FC236}">
                <a16:creationId xmlns:a16="http://schemas.microsoft.com/office/drawing/2014/main" id="{5C1086AE-E7A2-C748-947E-248695EE5670}"/>
              </a:ext>
            </a:extLst>
          </p:cNvPr>
          <p:cNvGrpSpPr/>
          <p:nvPr/>
        </p:nvGrpSpPr>
        <p:grpSpPr>
          <a:xfrm>
            <a:off x="9346580" y="4359712"/>
            <a:ext cx="1893835" cy="276999"/>
            <a:chOff x="9311454" y="1870972"/>
            <a:chExt cx="1893835" cy="276999"/>
          </a:xfrm>
        </p:grpSpPr>
        <p:sp>
          <p:nvSpPr>
            <p:cNvPr id="88" name="Oval 87">
              <a:extLst>
                <a:ext uri="{FF2B5EF4-FFF2-40B4-BE49-F238E27FC236}">
                  <a16:creationId xmlns:a16="http://schemas.microsoft.com/office/drawing/2014/main" id="{00310350-7FDE-284F-9FCE-C51764A56BC8}"/>
                </a:ext>
              </a:extLst>
            </p:cNvPr>
            <p:cNvSpPr/>
            <p:nvPr/>
          </p:nvSpPr>
          <p:spPr>
            <a:xfrm>
              <a:off x="9311454" y="1924660"/>
              <a:ext cx="169625" cy="169625"/>
            </a:xfrm>
            <a:prstGeom prst="ellipse">
              <a:avLst/>
            </a:prstGeom>
            <a:solidFill>
              <a:srgbClr val="C42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E357F55-1680-5345-95E5-0B31805F144A}"/>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sp>
        <p:nvSpPr>
          <p:cNvPr id="90" name="TextBox 89">
            <a:extLst>
              <a:ext uri="{FF2B5EF4-FFF2-40B4-BE49-F238E27FC236}">
                <a16:creationId xmlns:a16="http://schemas.microsoft.com/office/drawing/2014/main" id="{EC27EE45-EC46-D948-94C0-37BAF88EFE5A}"/>
              </a:ext>
            </a:extLst>
          </p:cNvPr>
          <p:cNvSpPr txBox="1"/>
          <p:nvPr/>
        </p:nvSpPr>
        <p:spPr>
          <a:xfrm>
            <a:off x="9346580" y="5020977"/>
            <a:ext cx="1893834" cy="646331"/>
          </a:xfrm>
          <a:prstGeom prst="rect">
            <a:avLst/>
          </a:prstGeom>
          <a:noFill/>
        </p:spPr>
        <p:txBody>
          <a:bodyPr wrap="square" rtlCol="0" anchor="t">
            <a:spAutoFit/>
          </a:bodyPr>
          <a:lstStyle/>
          <a:p>
            <a:pPr algn="ctr"/>
            <a:r>
              <a:rPr lang="en-US" sz="1200">
                <a:solidFill>
                  <a:schemeClr val="bg2">
                    <a:lumMod val="50000"/>
                  </a:schemeClr>
                </a:solidFill>
                <a:latin typeface="Segoe UI" panose="020B0502040204020203" pitchFamily="34" charset="0"/>
                <a:cs typeface="Segoe UI" panose="020B0502040204020203" pitchFamily="34" charset="0"/>
              </a:rPr>
              <a:t>Add your scenario’s name and add as many as needed</a:t>
            </a:r>
          </a:p>
        </p:txBody>
      </p:sp>
    </p:spTree>
    <p:extLst>
      <p:ext uri="{BB962C8B-B14F-4D97-AF65-F5344CB8AC3E}">
        <p14:creationId xmlns:p14="http://schemas.microsoft.com/office/powerpoint/2010/main" val="3858281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CF27E34-A393-47B2-AD21-8238BDFABCD4}"/>
              </a:ext>
            </a:extLst>
          </p:cNvPr>
          <p:cNvGrpSpPr/>
          <p:nvPr/>
        </p:nvGrpSpPr>
        <p:grpSpPr>
          <a:xfrm>
            <a:off x="-626348" y="921622"/>
            <a:ext cx="8756049" cy="5000341"/>
            <a:chOff x="-153712" y="3481754"/>
            <a:chExt cx="6287117" cy="3230930"/>
          </a:xfrm>
        </p:grpSpPr>
        <p:pic>
          <p:nvPicPr>
            <p:cNvPr id="20" name="Picture 19">
              <a:extLst>
                <a:ext uri="{FF2B5EF4-FFF2-40B4-BE49-F238E27FC236}">
                  <a16:creationId xmlns:a16="http://schemas.microsoft.com/office/drawing/2014/main" id="{44880F58-CECF-4A55-BBB3-E6B223DED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2" y="3481754"/>
              <a:ext cx="6287117" cy="3230930"/>
            </a:xfrm>
            <a:prstGeom prst="rect">
              <a:avLst/>
            </a:prstGeom>
          </p:spPr>
        </p:pic>
        <p:pic>
          <p:nvPicPr>
            <p:cNvPr id="21" name="Picture 20">
              <a:extLst>
                <a:ext uri="{FF2B5EF4-FFF2-40B4-BE49-F238E27FC236}">
                  <a16:creationId xmlns:a16="http://schemas.microsoft.com/office/drawing/2014/main" id="{975D2140-D549-4E73-BC34-E220E8F551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778"/>
            <a:stretch/>
          </p:blipFill>
          <p:spPr>
            <a:xfrm>
              <a:off x="789868" y="3632795"/>
              <a:ext cx="4315532" cy="2423160"/>
            </a:xfrm>
            <a:prstGeom prst="rect">
              <a:avLst/>
            </a:prstGeom>
          </p:spPr>
        </p:pic>
      </p:grpSp>
      <p:sp>
        <p:nvSpPr>
          <p:cNvPr id="22" name="TextBox 21">
            <a:extLst>
              <a:ext uri="{FF2B5EF4-FFF2-40B4-BE49-F238E27FC236}">
                <a16:creationId xmlns:a16="http://schemas.microsoft.com/office/drawing/2014/main" id="{AF96D276-5C62-4C87-91C6-3F068F513780}"/>
              </a:ext>
            </a:extLst>
          </p:cNvPr>
          <p:cNvSpPr txBox="1"/>
          <p:nvPr/>
        </p:nvSpPr>
        <p:spPr>
          <a:xfrm>
            <a:off x="177201" y="5646978"/>
            <a:ext cx="7411140" cy="479745"/>
          </a:xfrm>
          <a:prstGeom prst="rect">
            <a:avLst/>
          </a:prstGeom>
          <a:noFill/>
        </p:spPr>
        <p:txBody>
          <a:bodyPr wrap="square" lIns="179285" tIns="143428" rIns="179285" bIns="143428" rtlCol="0">
            <a:spAutoFit/>
          </a:bodyPr>
          <a:lstStyle/>
          <a:p>
            <a:pPr defTabSz="914367">
              <a:lnSpc>
                <a:spcPct val="90000"/>
              </a:lnSpc>
              <a:spcAft>
                <a:spcPts val="588"/>
              </a:spcAft>
            </a:pPr>
            <a:r>
              <a:rPr lang="en-US" sz="1372" dirty="0">
                <a:solidFill>
                  <a:schemeClr val="accent1"/>
                </a:solidFill>
                <a:latin typeface="Segoe UI Semilight"/>
                <a:hlinkClick r:id="rId5">
                  <a:extLst>
                    <a:ext uri="{A12FA001-AC4F-418D-AE19-62706E023703}">
                      <ahyp:hlinkClr xmlns:ahyp="http://schemas.microsoft.com/office/drawing/2018/hyperlinkcolor" val="tx"/>
                    </a:ext>
                  </a:extLst>
                </a:hlinkClick>
              </a:rPr>
              <a:t>Microsoft 365 Usage Analytics</a:t>
            </a:r>
            <a:endParaRPr lang="en-US" sz="1372" dirty="0">
              <a:solidFill>
                <a:schemeClr val="accent1"/>
              </a:solidFill>
              <a:latin typeface="Segoe UI Semilight"/>
            </a:endParaRPr>
          </a:p>
        </p:txBody>
      </p:sp>
      <p:sp>
        <p:nvSpPr>
          <p:cNvPr id="23" name="Title 1">
            <a:extLst>
              <a:ext uri="{FF2B5EF4-FFF2-40B4-BE49-F238E27FC236}">
                <a16:creationId xmlns:a16="http://schemas.microsoft.com/office/drawing/2014/main" id="{30A4A0D3-B458-4103-AFFA-CB8F2F042798}"/>
              </a:ext>
            </a:extLst>
          </p:cNvPr>
          <p:cNvSpPr txBox="1">
            <a:spLocks/>
          </p:cNvSpPr>
          <p:nvPr/>
        </p:nvSpPr>
        <p:spPr>
          <a:xfrm>
            <a:off x="370390" y="202727"/>
            <a:ext cx="1037091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dirty="0">
                <a:solidFill>
                  <a:schemeClr val="accent1"/>
                </a:solidFill>
                <a:latin typeface="Segoe UI Semibold" panose="020B0702040204020203" pitchFamily="34" charset="0"/>
                <a:cs typeface="Segoe UI Semibold" panose="020B0702040204020203" pitchFamily="34" charset="0"/>
              </a:rPr>
              <a:t>Measure</a:t>
            </a:r>
            <a:r>
              <a:rPr lang="en-US" sz="3200" spc="0" dirty="0">
                <a:solidFill>
                  <a:srgbClr val="0078D7"/>
                </a:solidFill>
                <a:latin typeface="Segoe UI Semibold" panose="020B0702040204020203" pitchFamily="34" charset="0"/>
                <a:cs typeface="Segoe UI Semibold" panose="020B0702040204020203" pitchFamily="34" charset="0"/>
              </a:rPr>
              <a:t> </a:t>
            </a:r>
            <a:r>
              <a:rPr lang="en-US" sz="3200" spc="0" dirty="0">
                <a:solidFill>
                  <a:srgbClr val="000000"/>
                </a:solidFill>
                <a:latin typeface="Segoe UI Semibold" panose="020B0702040204020203" pitchFamily="34" charset="0"/>
                <a:cs typeface="Segoe UI Semibold" panose="020B0702040204020203" pitchFamily="34" charset="0"/>
              </a:rPr>
              <a:t>with Microsoft 365 Usage Analytics</a:t>
            </a:r>
          </a:p>
        </p:txBody>
      </p:sp>
      <p:sp>
        <p:nvSpPr>
          <p:cNvPr id="3" name="Rectangle 2">
            <a:extLst>
              <a:ext uri="{FF2B5EF4-FFF2-40B4-BE49-F238E27FC236}">
                <a16:creationId xmlns:a16="http://schemas.microsoft.com/office/drawing/2014/main" id="{2764D5B4-538C-43DB-AFB7-079B69217E37}"/>
              </a:ext>
            </a:extLst>
          </p:cNvPr>
          <p:cNvSpPr/>
          <p:nvPr/>
        </p:nvSpPr>
        <p:spPr>
          <a:xfrm>
            <a:off x="4502150" y="6453535"/>
            <a:ext cx="7802375" cy="261610"/>
          </a:xfrm>
          <a:prstGeom prst="rect">
            <a:avLst/>
          </a:prstGeom>
        </p:spPr>
        <p:txBody>
          <a:bodyPr wrap="square">
            <a:spAutoFit/>
          </a:bodyPr>
          <a:lstStyle/>
          <a:p>
            <a:pPr lvl="1" fontAlgn="ctr"/>
            <a:r>
              <a:rPr lang="en-CA" sz="1100" dirty="0">
                <a:latin typeface="Calibri" panose="020F0502020204030204" pitchFamily="34" charset="0"/>
              </a:rPr>
              <a:t>Basic OneDrive usage reports available in the admin center: Instructions on how to access and interpret the report are </a:t>
            </a:r>
            <a:r>
              <a:rPr lang="en-CA" sz="1100" dirty="0">
                <a:solidFill>
                  <a:schemeClr val="accent1"/>
                </a:solidFill>
                <a:latin typeface="Calibri" panose="020F0502020204030204" pitchFamily="34" charset="0"/>
                <a:hlinkClick r:id="rId6">
                  <a:extLst>
                    <a:ext uri="{A12FA001-AC4F-418D-AE19-62706E023703}">
                      <ahyp:hlinkClr xmlns:ahyp="http://schemas.microsoft.com/office/drawing/2018/hyperlinkcolor" val="tx"/>
                    </a:ext>
                  </a:extLst>
                </a:hlinkClick>
              </a:rPr>
              <a:t>here</a:t>
            </a:r>
            <a:endParaRPr lang="en-CA" sz="11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98722638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3700328" cy="125296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dirty="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Identify and prioritize Lists scenarios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6382737" y="4832943"/>
            <a:ext cx="5031909"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Work with your business decision makers to identify Lists scenarios</a:t>
            </a:r>
          </a:p>
          <a:p>
            <a:pPr algn="ctr">
              <a:lnSpc>
                <a:spcPct val="90000"/>
              </a:lnSpc>
              <a:spcAft>
                <a:spcPts val="600"/>
              </a:spcAft>
            </a:pPr>
            <a:r>
              <a:rPr lang="en-CA" sz="1100" dirty="0"/>
              <a:t>Example: </a:t>
            </a:r>
            <a:r>
              <a:rPr lang="en-CA" sz="1100" dirty="0">
                <a:solidFill>
                  <a:schemeClr val="accent1"/>
                </a:solidFill>
                <a:hlinkClick r:id="rId3">
                  <a:extLst>
                    <a:ext uri="{A12FA001-AC4F-418D-AE19-62706E023703}">
                      <ahyp:hlinkClr xmlns:ahyp="http://schemas.microsoft.com/office/drawing/2018/hyperlinkcolor" val="tx"/>
                    </a:ext>
                  </a:extLst>
                </a:hlinkClick>
              </a:rPr>
              <a:t>https://aka.ms/SharePointEnvisioningWorkshop</a:t>
            </a:r>
            <a:r>
              <a:rPr lang="en-CA" sz="1100" dirty="0">
                <a:solidFill>
                  <a:schemeClr val="accent1"/>
                </a:solidFill>
              </a:rPr>
              <a:t> </a:t>
            </a:r>
          </a:p>
        </p:txBody>
      </p:sp>
      <p:pic>
        <p:nvPicPr>
          <p:cNvPr id="6" name="Picture 5" descr="A picture containing diagram&#10;&#10;Description automatically generated">
            <a:extLst>
              <a:ext uri="{FF2B5EF4-FFF2-40B4-BE49-F238E27FC236}">
                <a16:creationId xmlns:a16="http://schemas.microsoft.com/office/drawing/2014/main" id="{99C9244E-FF75-4E37-8362-F83D79A567E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82737" y="1347949"/>
            <a:ext cx="4928452" cy="2820279"/>
          </a:xfrm>
          <a:prstGeom prst="rect">
            <a:avLst/>
          </a:prstGeom>
        </p:spPr>
      </p:pic>
    </p:spTree>
    <p:extLst>
      <p:ext uri="{BB962C8B-B14F-4D97-AF65-F5344CB8AC3E}">
        <p14:creationId xmlns:p14="http://schemas.microsoft.com/office/powerpoint/2010/main" val="308910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7001"/>
            <a:ext cx="6858000" cy="12192002"/>
          </a:xfrm>
          <a:prstGeom prst="rect">
            <a:avLst/>
          </a:prstGeom>
          <a:noFill/>
          <a:effectLst>
            <a:outerShdw blurRad="50800" dist="50800" dir="5400000" algn="ctr" rotWithShape="0">
              <a:srgbClr val="000000">
                <a:alpha val="1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766777"/>
            <a:ext cx="744129" cy="74980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6" name="Title 2"/>
          <p:cNvSpPr txBox="1">
            <a:spLocks/>
          </p:cNvSpPr>
          <p:nvPr/>
        </p:nvSpPr>
        <p:spPr>
          <a:xfrm>
            <a:off x="186678" y="4591879"/>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dirty="0">
                <a:solidFill>
                  <a:schemeClr val="accent1"/>
                </a:solidFill>
              </a:rPr>
              <a:t>Awareness</a:t>
            </a:r>
          </a:p>
        </p:txBody>
      </p:sp>
      <p:cxnSp>
        <p:nvCxnSpPr>
          <p:cNvPr id="9" name="Straight Connector 8"/>
          <p:cNvCxnSpPr>
            <a:cxnSpLocks/>
          </p:cNvCxnSpPr>
          <p:nvPr/>
        </p:nvCxnSpPr>
        <p:spPr>
          <a:xfrm>
            <a:off x="282371" y="6262581"/>
            <a:ext cx="11681029"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1777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393" y="569798"/>
            <a:ext cx="2759075" cy="560387"/>
          </a:xfrm>
          <a:prstGeom prst="rect">
            <a:avLst/>
          </a:prstGeom>
        </p:spPr>
        <p:txBody>
          <a:bodyPr/>
          <a:lstStyle/>
          <a:p>
            <a:r>
              <a:rPr lang="en-US" sz="3200" dirty="0">
                <a:solidFill>
                  <a:schemeClr val="accent1"/>
                </a:solidFill>
                <a:latin typeface="Segoe UI Semibold" panose="020B0702040204020203" pitchFamily="34" charset="0"/>
                <a:cs typeface="Segoe UI Semibold" panose="020B0702040204020203" pitchFamily="34" charset="0"/>
              </a:rPr>
              <a:t>Awareness</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dirty="0">
                <a:solidFill>
                  <a:schemeClr val="tx1"/>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502650"/>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Teaser Campaign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2105731"/>
            <a:ext cx="3411851" cy="2825082"/>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dirty="0">
                <a:gradFill>
                  <a:gsLst>
                    <a:gs pos="2917">
                      <a:srgbClr val="000000"/>
                    </a:gs>
                    <a:gs pos="30000">
                      <a:srgbClr val="000000"/>
                    </a:gs>
                  </a:gsLst>
                  <a:lin ang="5400000" scaled="0"/>
                </a:gradFill>
                <a:latin typeface="Segoe UI"/>
              </a:rPr>
              <a:t>Campaign to raise awareness regarding the value Lists will provide </a:t>
            </a:r>
          </a:p>
          <a:p>
            <a:pPr defTabSz="914363">
              <a:lnSpc>
                <a:spcPct val="90000"/>
              </a:lnSpc>
              <a:defRPr/>
            </a:pPr>
            <a:endParaRPr lang="en-US" sz="1200" dirty="0">
              <a:gradFill>
                <a:gsLst>
                  <a:gs pos="2917">
                    <a:srgbClr val="000000"/>
                  </a:gs>
                  <a:gs pos="30000">
                    <a:srgbClr val="000000"/>
                  </a:gs>
                </a:gsLst>
                <a:lin ang="5400000" scaled="0"/>
              </a:gradFill>
              <a:latin typeface="Segoe UI"/>
            </a:endParaRPr>
          </a:p>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latin typeface="Segoe UI"/>
              </a:rPr>
              <a:t>Highlight scenarios of value that Lists will provide to organization and key roles</a:t>
            </a:r>
          </a:p>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latin typeface="Segoe UI"/>
              </a:rPr>
              <a:t>Generate excitement and awareness regarding the app </a:t>
            </a:r>
          </a:p>
          <a:p>
            <a:pPr marL="285664" indent="-285664" defTabSz="914363">
              <a:lnSpc>
                <a:spcPct val="90000"/>
              </a:lnSpc>
              <a:buFont typeface="Arial" panose="020B0604020202020204" pitchFamily="34" charset="0"/>
              <a:buChar char="•"/>
              <a:defRPr/>
            </a:pPr>
            <a:r>
              <a:rPr lang="en-US" sz="1200" dirty="0">
                <a:gradFill>
                  <a:gsLst>
                    <a:gs pos="2917">
                      <a:srgbClr val="000000"/>
                    </a:gs>
                    <a:gs pos="30000">
                      <a:srgbClr val="000000"/>
                    </a:gs>
                  </a:gsLst>
                  <a:lin ang="5400000" scaled="0"/>
                </a:gradFill>
                <a:latin typeface="Segoe UI"/>
              </a:rPr>
              <a:t>Gain staff buy-in for project by outlining ‘what’s in it for them’</a:t>
            </a:r>
          </a:p>
          <a:p>
            <a:pPr marL="285664" indent="-285664" defTabSz="914363">
              <a:lnSpc>
                <a:spcPct val="90000"/>
              </a:lnSpc>
              <a:buFont typeface="Arial" panose="020B0604020202020204" pitchFamily="34" charset="0"/>
              <a:buChar char="•"/>
              <a:defRPr/>
            </a:pPr>
            <a:r>
              <a:rPr lang="en-US" sz="1200" dirty="0">
                <a:solidFill>
                  <a:schemeClr val="accent1"/>
                </a:solidFill>
                <a:latin typeface="Segoe UI"/>
                <a:hlinkClick r:id="rId4">
                  <a:extLst>
                    <a:ext uri="{A12FA001-AC4F-418D-AE19-62706E023703}">
                      <ahyp:hlinkClr xmlns:ahyp="http://schemas.microsoft.com/office/drawing/2018/hyperlinkcolor" val="tx"/>
                    </a:ext>
                  </a:extLst>
                </a:hlinkClick>
              </a:rPr>
              <a:t>“We got this” Lists video</a:t>
            </a:r>
            <a:endParaRPr lang="en-US" sz="1200" dirty="0">
              <a:solidFill>
                <a:schemeClr val="accent1"/>
              </a:solidFill>
              <a:latin typeface="Segoe UI"/>
            </a:endParaRPr>
          </a:p>
        </p:txBody>
      </p:sp>
      <p:sp>
        <p:nvSpPr>
          <p:cNvPr id="52" name="Rectangle 51">
            <a:extLst>
              <a:ext uri="{FF2B5EF4-FFF2-40B4-BE49-F238E27FC236}">
                <a16:creationId xmlns:a16="http://schemas.microsoft.com/office/drawing/2014/main" id="{59741B5B-7AFA-48A7-973F-A591BE954C7F}"/>
              </a:ext>
            </a:extLst>
          </p:cNvPr>
          <p:cNvSpPr/>
          <p:nvPr/>
        </p:nvSpPr>
        <p:spPr bwMode="auto">
          <a:xfrm>
            <a:off x="4444882" y="1507137"/>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First Day Set Up</a:t>
            </a:r>
          </a:p>
        </p:txBody>
      </p:sp>
      <p:sp>
        <p:nvSpPr>
          <p:cNvPr id="53" name="TextBox 52">
            <a:extLst>
              <a:ext uri="{FF2B5EF4-FFF2-40B4-BE49-F238E27FC236}">
                <a16:creationId xmlns:a16="http://schemas.microsoft.com/office/drawing/2014/main" id="{BFA9AC71-9DEF-4B4D-ADFD-52391FC90D87}"/>
              </a:ext>
            </a:extLst>
          </p:cNvPr>
          <p:cNvSpPr txBox="1"/>
          <p:nvPr/>
        </p:nvSpPr>
        <p:spPr>
          <a:xfrm>
            <a:off x="4444883" y="2110219"/>
            <a:ext cx="3411851" cy="81373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dirty="0">
                <a:gradFill>
                  <a:gsLst>
                    <a:gs pos="2917">
                      <a:srgbClr val="000000"/>
                    </a:gs>
                    <a:gs pos="30000">
                      <a:srgbClr val="000000"/>
                    </a:gs>
                  </a:gsLst>
                  <a:lin ang="5400000" scaled="0"/>
                </a:gradFill>
                <a:latin typeface="Segoe UI"/>
              </a:rPr>
              <a:t>Communication and guide(s) to help end users get set up quickly and easily</a:t>
            </a:r>
          </a:p>
        </p:txBody>
      </p:sp>
      <p:sp>
        <p:nvSpPr>
          <p:cNvPr id="54" name="Rectangle 53">
            <a:extLst>
              <a:ext uri="{FF2B5EF4-FFF2-40B4-BE49-F238E27FC236}">
                <a16:creationId xmlns:a16="http://schemas.microsoft.com/office/drawing/2014/main" id="{081CAB5B-18C8-4879-8FBF-C0591FDD8B71}"/>
              </a:ext>
            </a:extLst>
          </p:cNvPr>
          <p:cNvSpPr/>
          <p:nvPr/>
        </p:nvSpPr>
        <p:spPr bwMode="auto">
          <a:xfrm>
            <a:off x="4444881" y="3098243"/>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dirty="0">
                <a:solidFill>
                  <a:srgbClr val="FFFFFF"/>
                </a:solidFill>
                <a:ea typeface="Segoe UI" pitchFamily="34" charset="0"/>
                <a:cs typeface="Segoe UI" pitchFamily="34" charset="0"/>
              </a:rPr>
              <a:t>Launch/Buzz Campaigns</a:t>
            </a:r>
            <a:endParaRPr lang="en-US" sz="1600" dirty="0">
              <a:solidFill>
                <a:srgbClr val="FFFFFF"/>
              </a:solidFill>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32A18B77-9C4A-4B8D-BE45-92124FA57310}"/>
              </a:ext>
            </a:extLst>
          </p:cNvPr>
          <p:cNvSpPr txBox="1"/>
          <p:nvPr/>
        </p:nvSpPr>
        <p:spPr>
          <a:xfrm>
            <a:off x="4444882" y="3701325"/>
            <a:ext cx="3411851" cy="1229489"/>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rPr>
              <a:t>Campaigns to kick-off Lists launch and support adoption post-launch</a:t>
            </a:r>
          </a:p>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rPr>
              <a:t>Scenario-focused events and email campaigns that showcase the user experience</a:t>
            </a:r>
          </a:p>
        </p:txBody>
      </p:sp>
      <p:sp>
        <p:nvSpPr>
          <p:cNvPr id="56" name="Rectangle 55">
            <a:extLst>
              <a:ext uri="{FF2B5EF4-FFF2-40B4-BE49-F238E27FC236}">
                <a16:creationId xmlns:a16="http://schemas.microsoft.com/office/drawing/2014/main" id="{AF5111C4-65BE-4DE0-A528-7E4D68E947A9}"/>
              </a:ext>
            </a:extLst>
          </p:cNvPr>
          <p:cNvSpPr/>
          <p:nvPr/>
        </p:nvSpPr>
        <p:spPr bwMode="auto">
          <a:xfrm>
            <a:off x="8293863" y="1500692"/>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Tips Campaign</a:t>
            </a:r>
          </a:p>
        </p:txBody>
      </p:sp>
      <p:sp>
        <p:nvSpPr>
          <p:cNvPr id="57" name="TextBox 56">
            <a:extLst>
              <a:ext uri="{FF2B5EF4-FFF2-40B4-BE49-F238E27FC236}">
                <a16:creationId xmlns:a16="http://schemas.microsoft.com/office/drawing/2014/main" id="{5DD4253F-3F25-4BD6-AECE-2E64AC7C59EA}"/>
              </a:ext>
            </a:extLst>
          </p:cNvPr>
          <p:cNvSpPr txBox="1"/>
          <p:nvPr/>
        </p:nvSpPr>
        <p:spPr>
          <a:xfrm>
            <a:off x="8293864" y="2103773"/>
            <a:ext cx="3411851" cy="282507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dirty="0">
                <a:gradFill>
                  <a:gsLst>
                    <a:gs pos="2917">
                      <a:srgbClr val="000000"/>
                    </a:gs>
                    <a:gs pos="30000">
                      <a:srgbClr val="000000"/>
                    </a:gs>
                  </a:gsLst>
                  <a:lin ang="5400000" scaled="0"/>
                </a:gradFill>
              </a:rPr>
              <a:t>Campaign focused on key tips for Lists to help employees get the most value from working in new ways</a:t>
            </a:r>
          </a:p>
          <a:p>
            <a:pPr defTabSz="914363">
              <a:lnSpc>
                <a:spcPct val="90000"/>
              </a:lnSpc>
              <a:spcAft>
                <a:spcPts val="600"/>
              </a:spcAft>
              <a:defRPr/>
            </a:pPr>
            <a:endParaRPr lang="en-US" sz="1200" dirty="0">
              <a:gradFill>
                <a:gsLst>
                  <a:gs pos="2917">
                    <a:srgbClr val="000000"/>
                  </a:gs>
                  <a:gs pos="30000">
                    <a:srgbClr val="000000"/>
                  </a:gs>
                </a:gsLst>
                <a:lin ang="5400000" scaled="0"/>
              </a:gradFill>
            </a:endParaRPr>
          </a:p>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rPr>
              <a:t>Make it top of mind for staff regarding how to work in new ways with Lists</a:t>
            </a:r>
          </a:p>
          <a:p>
            <a:pPr marL="285664" indent="-285664" defTabSz="914363">
              <a:lnSpc>
                <a:spcPct val="90000"/>
              </a:lnSpc>
              <a:spcAft>
                <a:spcPts val="600"/>
              </a:spcAft>
              <a:buFont typeface="Arial" panose="020B0604020202020204" pitchFamily="34" charset="0"/>
              <a:buChar char="•"/>
              <a:defRPr/>
            </a:pPr>
            <a:r>
              <a:rPr lang="en-US" sz="1200" dirty="0">
                <a:gradFill>
                  <a:gsLst>
                    <a:gs pos="2917">
                      <a:srgbClr val="000000"/>
                    </a:gs>
                    <a:gs pos="30000">
                      <a:srgbClr val="000000"/>
                    </a:gs>
                  </a:gsLst>
                  <a:lin ang="5400000" scaled="0"/>
                </a:gradFill>
              </a:rPr>
              <a:t>Reinforce new behaviors and resources to support – outline key stop, start, continue behaviors</a:t>
            </a:r>
          </a:p>
          <a:p>
            <a:pPr marL="285664" indent="-285664" defTabSz="914363">
              <a:lnSpc>
                <a:spcPct val="90000"/>
              </a:lnSpc>
              <a:spcAft>
                <a:spcPts val="600"/>
              </a:spcAft>
              <a:buFont typeface="Arial" panose="020B0604020202020204" pitchFamily="34" charset="0"/>
              <a:buChar char="•"/>
              <a:defRPr/>
            </a:pPr>
            <a:endParaRPr lang="en-US" sz="1200" dirty="0">
              <a:gradFill>
                <a:gsLst>
                  <a:gs pos="2917">
                    <a:srgbClr val="000000"/>
                  </a:gs>
                  <a:gs pos="30000">
                    <a:srgbClr val="000000"/>
                  </a:gs>
                </a:gsLst>
                <a:lin ang="5400000" scaled="0"/>
              </a:gradFill>
            </a:endParaRPr>
          </a:p>
          <a:p>
            <a:pPr defTabSz="914363">
              <a:lnSpc>
                <a:spcPct val="90000"/>
              </a:lnSpc>
              <a:spcAft>
                <a:spcPts val="600"/>
              </a:spcAft>
              <a:defRPr/>
            </a:pPr>
            <a:r>
              <a:rPr lang="en-US" sz="1200" dirty="0">
                <a:gradFill>
                  <a:gsLst>
                    <a:gs pos="2917">
                      <a:srgbClr val="000000"/>
                    </a:gs>
                    <a:gs pos="30000">
                      <a:srgbClr val="000000"/>
                    </a:gs>
                  </a:gsLst>
                  <a:lin ang="5400000" scaled="0"/>
                </a:gradFill>
              </a:rPr>
              <a:t>Tips email campaign templates can be found at </a:t>
            </a:r>
            <a:r>
              <a:rPr lang="en-US" sz="1200" dirty="0">
                <a:solidFill>
                  <a:schemeClr val="accent1"/>
                </a:solidFill>
                <a:hlinkClick r:id="rId5">
                  <a:extLst>
                    <a:ext uri="{A12FA001-AC4F-418D-AE19-62706E023703}">
                      <ahyp:hlinkClr xmlns:ahyp="http://schemas.microsoft.com/office/drawing/2018/hyperlinkcolor" val="tx"/>
                    </a:ext>
                  </a:extLst>
                </a:hlinkClick>
              </a:rPr>
              <a:t>aka.ms/</a:t>
            </a:r>
            <a:r>
              <a:rPr lang="en-US" sz="1200" dirty="0" err="1">
                <a:solidFill>
                  <a:schemeClr val="accent1"/>
                </a:solidFill>
                <a:hlinkClick r:id="rId5">
                  <a:extLst>
                    <a:ext uri="{A12FA001-AC4F-418D-AE19-62706E023703}">
                      <ahyp:hlinkClr xmlns:ahyp="http://schemas.microsoft.com/office/drawing/2018/hyperlinkcolor" val="tx"/>
                    </a:ext>
                  </a:extLst>
                </a:hlinkClick>
              </a:rPr>
              <a:t>ListsAdoption</a:t>
            </a:r>
            <a:endParaRPr lang="en-US" sz="1200" dirty="0">
              <a:solidFill>
                <a:schemeClr val="accent1"/>
              </a:solidFill>
            </a:endParaRPr>
          </a:p>
        </p:txBody>
      </p:sp>
      <p:pic>
        <p:nvPicPr>
          <p:cNvPr id="58" name="Picture 57">
            <a:extLst>
              <a:ext uri="{FF2B5EF4-FFF2-40B4-BE49-F238E27FC236}">
                <a16:creationId xmlns:a16="http://schemas.microsoft.com/office/drawing/2014/main" id="{D4A9175F-FC14-4EF4-A72B-C93916BA1678}"/>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spTree>
    <p:extLst>
      <p:ext uri="{BB962C8B-B14F-4D97-AF65-F5344CB8AC3E}">
        <p14:creationId xmlns:p14="http://schemas.microsoft.com/office/powerpoint/2010/main" val="29876289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1"/>
                </a:solidFill>
                <a:latin typeface="Segoe UI Semibold" panose="020B0702040204020203" pitchFamily="34" charset="0"/>
                <a:cs typeface="Segoe UI Semibold" panose="020B0702040204020203" pitchFamily="34" charset="0"/>
              </a:rPr>
              <a:t>Plan</a:t>
            </a:r>
            <a:r>
              <a:rPr lang="en-US" sz="3200" dirty="0">
                <a:solidFill>
                  <a:srgbClr val="0078D7"/>
                </a:solidFill>
                <a:latin typeface="Segoe UI Semibold" panose="020B0702040204020203" pitchFamily="34" charset="0"/>
                <a:cs typeface="Segoe UI Semibold" panose="020B0702040204020203" pitchFamily="34" charset="0"/>
              </a:rPr>
              <a:t> </a:t>
            </a:r>
            <a:r>
              <a:rPr lang="en-US" sz="3200" dirty="0">
                <a:solidFill>
                  <a:schemeClr val="accent1"/>
                </a:solidFill>
                <a:latin typeface="Segoe UI Semibold" panose="020B0702040204020203" pitchFamily="34" charset="0"/>
                <a:cs typeface="Segoe UI Semibold" panose="020B0702040204020203" pitchFamily="34" charset="0"/>
              </a:rPr>
              <a:t>Communications</a:t>
            </a:r>
          </a:p>
        </p:txBody>
      </p:sp>
      <p:graphicFrame>
        <p:nvGraphicFramePr>
          <p:cNvPr id="6" name="Diagram 5"/>
          <p:cNvGraphicFramePr/>
          <p:nvPr/>
        </p:nvGraphicFramePr>
        <p:xfrm>
          <a:off x="627366" y="765544"/>
          <a:ext cx="10937267" cy="340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3BB9932-188D-4893-8554-3DA5EC6E449D}"/>
              </a:ext>
            </a:extLst>
          </p:cNvPr>
          <p:cNvSpPr txBox="1"/>
          <p:nvPr/>
        </p:nvSpPr>
        <p:spPr>
          <a:xfrm>
            <a:off x="683447" y="3429000"/>
            <a:ext cx="1572126" cy="338554"/>
          </a:xfrm>
          <a:prstGeom prst="rect">
            <a:avLst/>
          </a:prstGeom>
          <a:noFill/>
        </p:spPr>
        <p:txBody>
          <a:bodyPr wrap="square" lIns="0" tIns="0" rIns="0" bIns="0" rtlCol="0">
            <a:spAutoFit/>
          </a:bodyPr>
          <a:lstStyle/>
          <a:p>
            <a:pPr defTabSz="914363"/>
            <a:r>
              <a:rPr lang="en-US" sz="1100">
                <a:solidFill>
                  <a:srgbClr val="000000"/>
                </a:solidFill>
                <a:latin typeface="Segoe UI"/>
              </a:rPr>
              <a:t>Identify objectives for communication(s)</a:t>
            </a:r>
          </a:p>
        </p:txBody>
      </p:sp>
      <p:sp>
        <p:nvSpPr>
          <p:cNvPr id="5" name="TextBox 4">
            <a:extLst>
              <a:ext uri="{FF2B5EF4-FFF2-40B4-BE49-F238E27FC236}">
                <a16:creationId xmlns:a16="http://schemas.microsoft.com/office/drawing/2014/main" id="{5AAC0A4A-9E6F-4FA8-A8AA-6017392CC619}"/>
              </a:ext>
            </a:extLst>
          </p:cNvPr>
          <p:cNvSpPr txBox="1"/>
          <p:nvPr/>
        </p:nvSpPr>
        <p:spPr>
          <a:xfrm>
            <a:off x="2953137" y="3348243"/>
            <a:ext cx="1732278" cy="1015663"/>
          </a:xfrm>
          <a:prstGeom prst="rect">
            <a:avLst/>
          </a:prstGeom>
          <a:noFill/>
        </p:spPr>
        <p:txBody>
          <a:bodyPr wrap="square" lIns="0" tIns="0" rIns="0" bIns="0" rtlCol="0">
            <a:spAutoFit/>
          </a:bodyPr>
          <a:lstStyle/>
          <a:p>
            <a:pPr defTabSz="914363"/>
            <a:r>
              <a:rPr lang="en-US" sz="1100">
                <a:solidFill>
                  <a:srgbClr val="000000"/>
                </a:solidFill>
                <a:latin typeface="Segoe UI"/>
              </a:rPr>
              <a:t>Define audiences for communications, including end user personas and project stakeholders (Sponsors, leadership, champions)</a:t>
            </a:r>
          </a:p>
        </p:txBody>
      </p:sp>
      <p:sp>
        <p:nvSpPr>
          <p:cNvPr id="7" name="TextBox 6">
            <a:extLst>
              <a:ext uri="{FF2B5EF4-FFF2-40B4-BE49-F238E27FC236}">
                <a16:creationId xmlns:a16="http://schemas.microsoft.com/office/drawing/2014/main" id="{4551CD08-CFCE-42A1-8C94-1F525F142E00}"/>
              </a:ext>
            </a:extLst>
          </p:cNvPr>
          <p:cNvSpPr txBox="1"/>
          <p:nvPr/>
        </p:nvSpPr>
        <p:spPr>
          <a:xfrm>
            <a:off x="5302914" y="3344781"/>
            <a:ext cx="1643692" cy="1015663"/>
          </a:xfrm>
          <a:prstGeom prst="rect">
            <a:avLst/>
          </a:prstGeom>
          <a:noFill/>
        </p:spPr>
        <p:txBody>
          <a:bodyPr wrap="square" lIns="0" tIns="0" rIns="0" bIns="0" rtlCol="0">
            <a:spAutoFit/>
          </a:bodyPr>
          <a:lstStyle/>
          <a:p>
            <a:pPr defTabSz="914363"/>
            <a:r>
              <a:rPr lang="en-US" sz="1100">
                <a:solidFill>
                  <a:srgbClr val="000000"/>
                </a:solidFill>
                <a:latin typeface="Segoe UI"/>
              </a:rPr>
              <a:t>Answer the 5 </a:t>
            </a:r>
            <a:r>
              <a:rPr lang="en-US" sz="1100" err="1">
                <a:solidFill>
                  <a:srgbClr val="000000"/>
                </a:solidFill>
                <a:latin typeface="Segoe UI"/>
              </a:rPr>
              <a:t>Ws</a:t>
            </a:r>
            <a:r>
              <a:rPr lang="en-US" sz="1100">
                <a:solidFill>
                  <a:srgbClr val="000000"/>
                </a:solidFill>
                <a:latin typeface="Segoe UI"/>
              </a:rPr>
              <a:t> (who, what, when, where, why) and how</a:t>
            </a:r>
          </a:p>
          <a:p>
            <a:pPr defTabSz="914363"/>
            <a:endParaRPr lang="en-US" sz="1100">
              <a:solidFill>
                <a:srgbClr val="000000"/>
              </a:solidFill>
              <a:latin typeface="Segoe UI"/>
            </a:endParaRPr>
          </a:p>
          <a:p>
            <a:pPr defTabSz="914363"/>
            <a:r>
              <a:rPr lang="en-US" sz="1100">
                <a:solidFill>
                  <a:srgbClr val="000000"/>
                </a:solidFill>
                <a:latin typeface="Segoe UI"/>
              </a:rPr>
              <a:t>Outline the key project benefits for audiences</a:t>
            </a:r>
          </a:p>
        </p:txBody>
      </p:sp>
      <p:sp>
        <p:nvSpPr>
          <p:cNvPr id="8" name="TextBox 7">
            <a:extLst>
              <a:ext uri="{FF2B5EF4-FFF2-40B4-BE49-F238E27FC236}">
                <a16:creationId xmlns:a16="http://schemas.microsoft.com/office/drawing/2014/main" id="{498AD791-B318-4931-8AAB-8134C965886B}"/>
              </a:ext>
            </a:extLst>
          </p:cNvPr>
          <p:cNvSpPr txBox="1"/>
          <p:nvPr/>
        </p:nvSpPr>
        <p:spPr>
          <a:xfrm>
            <a:off x="7595172" y="3334997"/>
            <a:ext cx="1643692" cy="1523494"/>
          </a:xfrm>
          <a:prstGeom prst="rect">
            <a:avLst/>
          </a:prstGeom>
          <a:noFill/>
        </p:spPr>
        <p:txBody>
          <a:bodyPr wrap="square" lIns="0" tIns="0" rIns="0" bIns="0" rtlCol="0">
            <a:spAutoFit/>
          </a:bodyPr>
          <a:lstStyle/>
          <a:p>
            <a:pPr defTabSz="914363"/>
            <a:r>
              <a:rPr lang="en-US" sz="1100">
                <a:solidFill>
                  <a:srgbClr val="000000"/>
                </a:solidFill>
                <a:latin typeface="Segoe UI"/>
              </a:rPr>
              <a:t>Identify senders that can influence key audiences identified</a:t>
            </a:r>
          </a:p>
          <a:p>
            <a:pPr defTabSz="914363"/>
            <a:endParaRPr lang="en-US" sz="1100">
              <a:solidFill>
                <a:srgbClr val="000000"/>
              </a:solidFill>
              <a:latin typeface="Segoe UI"/>
            </a:endParaRPr>
          </a:p>
          <a:p>
            <a:pPr defTabSz="914363"/>
            <a:r>
              <a:rPr lang="en-US" sz="1100">
                <a:solidFill>
                  <a:srgbClr val="000000"/>
                </a:solidFill>
                <a:latin typeface="Segoe UI"/>
              </a:rPr>
              <a:t>Outline how sponsor/success owner and champions can help amplify and scale key messages</a:t>
            </a:r>
          </a:p>
        </p:txBody>
      </p:sp>
      <p:sp>
        <p:nvSpPr>
          <p:cNvPr id="9" name="TextBox 8">
            <a:extLst>
              <a:ext uri="{FF2B5EF4-FFF2-40B4-BE49-F238E27FC236}">
                <a16:creationId xmlns:a16="http://schemas.microsoft.com/office/drawing/2014/main" id="{76A3E178-B326-408A-A987-496AA6D300AE}"/>
              </a:ext>
            </a:extLst>
          </p:cNvPr>
          <p:cNvSpPr txBox="1"/>
          <p:nvPr/>
        </p:nvSpPr>
        <p:spPr>
          <a:xfrm>
            <a:off x="10009606" y="3316951"/>
            <a:ext cx="1555028" cy="846386"/>
          </a:xfrm>
          <a:prstGeom prst="rect">
            <a:avLst/>
          </a:prstGeom>
          <a:noFill/>
        </p:spPr>
        <p:txBody>
          <a:bodyPr wrap="square" lIns="0" tIns="0" rIns="0" bIns="0" rtlCol="0">
            <a:spAutoFit/>
          </a:bodyPr>
          <a:lstStyle/>
          <a:p>
            <a:pPr defTabSz="914363"/>
            <a:r>
              <a:rPr lang="en-US" sz="1100">
                <a:solidFill>
                  <a:srgbClr val="000000"/>
                </a:solidFill>
                <a:latin typeface="Segoe UI"/>
              </a:rPr>
              <a:t>Identify the channels that your key audiences engage with/on</a:t>
            </a:r>
          </a:p>
          <a:p>
            <a:pPr defTabSz="914363"/>
            <a:endParaRPr lang="en-US" sz="1100">
              <a:solidFill>
                <a:srgbClr val="000000"/>
              </a:solidFill>
              <a:latin typeface="Segoe UI"/>
            </a:endParaRPr>
          </a:p>
          <a:p>
            <a:pPr defTabSz="914363"/>
            <a:endParaRPr lang="en-US" sz="1100">
              <a:solidFill>
                <a:srgbClr val="000000"/>
              </a:solidFill>
              <a:latin typeface="Segoe UI"/>
            </a:endParaRPr>
          </a:p>
        </p:txBody>
      </p:sp>
    </p:spTree>
    <p:extLst>
      <p:ext uri="{BB962C8B-B14F-4D97-AF65-F5344CB8AC3E}">
        <p14:creationId xmlns:p14="http://schemas.microsoft.com/office/powerpoint/2010/main" val="22761822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187" y="70792"/>
            <a:ext cx="11854994" cy="597846"/>
          </a:xfrm>
          <a:prstGeom prst="rect">
            <a:avLst/>
          </a:prstGeom>
        </p:spPr>
        <p:txBody>
          <a:bodyPr/>
          <a:lstStyle/>
          <a:p>
            <a:r>
              <a:rPr lang="en-US" sz="3921" dirty="0">
                <a:solidFill>
                  <a:schemeClr val="accent1"/>
                </a:solidFill>
              </a:rPr>
              <a:t>Use Available Templates</a:t>
            </a:r>
          </a:p>
        </p:txBody>
      </p:sp>
      <p:sp>
        <p:nvSpPr>
          <p:cNvPr id="28" name="TextBox 27"/>
          <p:cNvSpPr txBox="1"/>
          <p:nvPr/>
        </p:nvSpPr>
        <p:spPr>
          <a:xfrm>
            <a:off x="198021" y="1625738"/>
            <a:ext cx="3607664" cy="517065"/>
          </a:xfrm>
          <a:prstGeom prst="rect">
            <a:avLst/>
          </a:prstGeom>
          <a:noFill/>
        </p:spPr>
        <p:txBody>
          <a:bodyPr wrap="square" lIns="182880" tIns="146304" rIns="182880" bIns="146304" rtlCol="0">
            <a:spAutoFit/>
          </a:bodyPr>
          <a:lstStyle/>
          <a:p>
            <a:pPr algn="ctr">
              <a:lnSpc>
                <a:spcPct val="90000"/>
              </a:lnSpc>
              <a:spcAft>
                <a:spcPts val="600"/>
              </a:spcAft>
            </a:pPr>
            <a:r>
              <a:rPr lang="en-NZ" sz="1600" dirty="0">
                <a:solidFill>
                  <a:schemeClr val="accent1"/>
                </a:solidFill>
                <a:latin typeface="+mj-lt"/>
              </a:rPr>
              <a:t>Teaser Campaign</a:t>
            </a:r>
          </a:p>
        </p:txBody>
      </p:sp>
      <p:sp>
        <p:nvSpPr>
          <p:cNvPr id="29" name="TextBox 28"/>
          <p:cNvSpPr txBox="1"/>
          <p:nvPr/>
        </p:nvSpPr>
        <p:spPr>
          <a:xfrm>
            <a:off x="4167096" y="1637535"/>
            <a:ext cx="3988109" cy="517065"/>
          </a:xfrm>
          <a:prstGeom prst="rect">
            <a:avLst/>
          </a:prstGeom>
          <a:noFill/>
        </p:spPr>
        <p:txBody>
          <a:bodyPr wrap="square" lIns="182880" tIns="146304" rIns="182880" bIns="146304" rtlCol="0">
            <a:spAutoFit/>
          </a:bodyPr>
          <a:lstStyle/>
          <a:p>
            <a:pPr algn="ctr">
              <a:lnSpc>
                <a:spcPct val="90000"/>
              </a:lnSpc>
              <a:spcAft>
                <a:spcPts val="600"/>
              </a:spcAft>
            </a:pPr>
            <a:r>
              <a:rPr lang="en-NZ" sz="1600" dirty="0">
                <a:solidFill>
                  <a:schemeClr val="accent1"/>
                </a:solidFill>
                <a:latin typeface="+mj-lt"/>
              </a:rPr>
              <a:t>Announcement news post sample</a:t>
            </a:r>
          </a:p>
        </p:txBody>
      </p:sp>
      <p:pic>
        <p:nvPicPr>
          <p:cNvPr id="27" name="Picture 2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sp>
        <p:nvSpPr>
          <p:cNvPr id="4" name="Rectangle 3">
            <a:extLst>
              <a:ext uri="{FF2B5EF4-FFF2-40B4-BE49-F238E27FC236}">
                <a16:creationId xmlns:a16="http://schemas.microsoft.com/office/drawing/2014/main" id="{25AC0320-5A57-41F9-B55F-38C9087CED2C}"/>
              </a:ext>
            </a:extLst>
          </p:cNvPr>
          <p:cNvSpPr/>
          <p:nvPr/>
        </p:nvSpPr>
        <p:spPr>
          <a:xfrm>
            <a:off x="194187" y="833512"/>
            <a:ext cx="6428829" cy="307777"/>
          </a:xfrm>
          <a:prstGeom prst="rect">
            <a:avLst/>
          </a:prstGeom>
        </p:spPr>
        <p:txBody>
          <a:bodyPr wrap="square">
            <a:spAutoFit/>
          </a:bodyPr>
          <a:lstStyle/>
          <a:p>
            <a:r>
              <a:rPr lang="en-CA" sz="1400" dirty="0">
                <a:latin typeface="inherit"/>
              </a:rPr>
              <a:t>Download resources at</a:t>
            </a:r>
            <a:r>
              <a:rPr lang="en-CA" sz="1400" dirty="0">
                <a:solidFill>
                  <a:schemeClr val="tx2"/>
                </a:solidFill>
                <a:latin typeface="inherit"/>
              </a:rPr>
              <a:t> </a:t>
            </a:r>
            <a:r>
              <a:rPr lang="en-CA" sz="1400" dirty="0">
                <a:solidFill>
                  <a:schemeClr val="accent1"/>
                </a:solidFill>
                <a:latin typeface="inherit"/>
                <a:hlinkClick r:id="rId4"/>
              </a:rPr>
              <a:t>aka.ms/</a:t>
            </a:r>
            <a:r>
              <a:rPr lang="en-CA" sz="1400" dirty="0" err="1">
                <a:solidFill>
                  <a:schemeClr val="accent1"/>
                </a:solidFill>
                <a:latin typeface="inherit"/>
                <a:hlinkClick r:id="rId4"/>
              </a:rPr>
              <a:t>ListsAdoption</a:t>
            </a:r>
            <a:endParaRPr lang="en-CA" sz="1400" dirty="0">
              <a:solidFill>
                <a:schemeClr val="accent1"/>
              </a:solidFill>
            </a:endParaRPr>
          </a:p>
        </p:txBody>
      </p:sp>
      <p:pic>
        <p:nvPicPr>
          <p:cNvPr id="8" name="Picture 7">
            <a:extLst>
              <a:ext uri="{FF2B5EF4-FFF2-40B4-BE49-F238E27FC236}">
                <a16:creationId xmlns:a16="http://schemas.microsoft.com/office/drawing/2014/main" id="{C7A5D88C-E053-47B4-99C5-BA64F26B0D9E}"/>
              </a:ext>
            </a:extLst>
          </p:cNvPr>
          <p:cNvPicPr>
            <a:picLocks noChangeAspect="1"/>
          </p:cNvPicPr>
          <p:nvPr/>
        </p:nvPicPr>
        <p:blipFill>
          <a:blip r:embed="rId5"/>
          <a:stretch>
            <a:fillRect/>
          </a:stretch>
        </p:blipFill>
        <p:spPr>
          <a:xfrm>
            <a:off x="5146717" y="2154600"/>
            <a:ext cx="2028865" cy="2627488"/>
          </a:xfrm>
          <a:prstGeom prst="rect">
            <a:avLst/>
          </a:prstGeom>
        </p:spPr>
      </p:pic>
      <p:pic>
        <p:nvPicPr>
          <p:cNvPr id="10" name="Picture 9">
            <a:extLst>
              <a:ext uri="{FF2B5EF4-FFF2-40B4-BE49-F238E27FC236}">
                <a16:creationId xmlns:a16="http://schemas.microsoft.com/office/drawing/2014/main" id="{54526E44-0D60-49C9-9D46-616DE7D354DD}"/>
              </a:ext>
            </a:extLst>
          </p:cNvPr>
          <p:cNvPicPr>
            <a:picLocks noChangeAspect="1"/>
          </p:cNvPicPr>
          <p:nvPr/>
        </p:nvPicPr>
        <p:blipFill>
          <a:blip r:embed="rId6"/>
          <a:stretch>
            <a:fillRect/>
          </a:stretch>
        </p:blipFill>
        <p:spPr>
          <a:xfrm>
            <a:off x="979391" y="2242667"/>
            <a:ext cx="2044924" cy="2644236"/>
          </a:xfrm>
          <a:prstGeom prst="rect">
            <a:avLst/>
          </a:prstGeom>
        </p:spPr>
      </p:pic>
      <p:sp>
        <p:nvSpPr>
          <p:cNvPr id="11" name="TextBox 10">
            <a:extLst>
              <a:ext uri="{FF2B5EF4-FFF2-40B4-BE49-F238E27FC236}">
                <a16:creationId xmlns:a16="http://schemas.microsoft.com/office/drawing/2014/main" id="{8DA2501B-6795-4698-91A3-2D81046E27C0}"/>
              </a:ext>
            </a:extLst>
          </p:cNvPr>
          <p:cNvSpPr txBox="1"/>
          <p:nvPr/>
        </p:nvSpPr>
        <p:spPr>
          <a:xfrm>
            <a:off x="8516616" y="1625738"/>
            <a:ext cx="3115452" cy="517065"/>
          </a:xfrm>
          <a:prstGeom prst="rect">
            <a:avLst/>
          </a:prstGeom>
          <a:noFill/>
        </p:spPr>
        <p:txBody>
          <a:bodyPr wrap="square" lIns="182880" tIns="146304" rIns="182880" bIns="146304" rtlCol="0">
            <a:spAutoFit/>
          </a:bodyPr>
          <a:lstStyle/>
          <a:p>
            <a:pPr algn="ctr">
              <a:lnSpc>
                <a:spcPct val="90000"/>
              </a:lnSpc>
              <a:spcAft>
                <a:spcPts val="600"/>
              </a:spcAft>
            </a:pPr>
            <a:r>
              <a:rPr lang="en-NZ" sz="1600" dirty="0">
                <a:solidFill>
                  <a:schemeClr val="accent1"/>
                </a:solidFill>
                <a:latin typeface="+mj-lt"/>
              </a:rPr>
              <a:t>Email Templates</a:t>
            </a:r>
          </a:p>
        </p:txBody>
      </p:sp>
      <p:pic>
        <p:nvPicPr>
          <p:cNvPr id="6" name="Picture 5">
            <a:extLst>
              <a:ext uri="{FF2B5EF4-FFF2-40B4-BE49-F238E27FC236}">
                <a16:creationId xmlns:a16="http://schemas.microsoft.com/office/drawing/2014/main" id="{536671E0-1A12-4354-8C5D-CBD483AD7FDB}"/>
              </a:ext>
            </a:extLst>
          </p:cNvPr>
          <p:cNvPicPr>
            <a:picLocks noChangeAspect="1"/>
          </p:cNvPicPr>
          <p:nvPr/>
        </p:nvPicPr>
        <p:blipFill>
          <a:blip r:embed="rId7"/>
          <a:stretch>
            <a:fillRect/>
          </a:stretch>
        </p:blipFill>
        <p:spPr>
          <a:xfrm>
            <a:off x="10188116" y="2354478"/>
            <a:ext cx="1725460" cy="2242398"/>
          </a:xfrm>
          <a:prstGeom prst="rect">
            <a:avLst/>
          </a:prstGeom>
        </p:spPr>
      </p:pic>
      <p:pic>
        <p:nvPicPr>
          <p:cNvPr id="7" name="Picture 6">
            <a:extLst>
              <a:ext uri="{FF2B5EF4-FFF2-40B4-BE49-F238E27FC236}">
                <a16:creationId xmlns:a16="http://schemas.microsoft.com/office/drawing/2014/main" id="{DBCE4168-5F47-4C7F-AD87-79F1FB46423A}"/>
              </a:ext>
            </a:extLst>
          </p:cNvPr>
          <p:cNvPicPr>
            <a:picLocks noChangeAspect="1"/>
          </p:cNvPicPr>
          <p:nvPr/>
        </p:nvPicPr>
        <p:blipFill>
          <a:blip r:embed="rId8"/>
          <a:stretch>
            <a:fillRect/>
          </a:stretch>
        </p:blipFill>
        <p:spPr>
          <a:xfrm>
            <a:off x="8348881" y="2354478"/>
            <a:ext cx="1725461" cy="2180451"/>
          </a:xfrm>
          <a:prstGeom prst="rect">
            <a:avLst/>
          </a:prstGeom>
        </p:spPr>
      </p:pic>
    </p:spTree>
    <p:extLst>
      <p:ext uri="{BB962C8B-B14F-4D97-AF65-F5344CB8AC3E}">
        <p14:creationId xmlns:p14="http://schemas.microsoft.com/office/powerpoint/2010/main" val="283978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196" y="2942839"/>
            <a:ext cx="5389165" cy="2151706"/>
          </a:xfrm>
          <a:prstGeom prst="rect">
            <a:avLst/>
          </a:prstGeom>
        </p:spPr>
        <p:txBody>
          <a:bodyPr wrap="square" lIns="179285" tIns="143428" rIns="179285" bIns="143428">
            <a:spAutoFit/>
          </a:bodyPr>
          <a:lstStyle/>
          <a:p>
            <a:pPr marL="0" lvl="1" defTabSz="913741" fontAlgn="base">
              <a:spcBef>
                <a:spcPct val="0"/>
              </a:spcBef>
              <a:spcAft>
                <a:spcPts val="1176"/>
              </a:spcAft>
              <a:buClr>
                <a:srgbClr val="DC3C00"/>
              </a:buClr>
              <a:buSzPct val="90000"/>
              <a:defRPr/>
            </a:pPr>
            <a:r>
              <a:rPr lang="en-US" sz="1300" dirty="0">
                <a:ea typeface="Segoe UI" pitchFamily="34" charset="0"/>
                <a:cs typeface="Segoe UI" pitchFamily="34" charset="0"/>
              </a:rPr>
              <a:t>The following are some resources, ideas, and tactics to help create an effective Lists launch:</a:t>
            </a:r>
          </a:p>
          <a:p>
            <a:pPr marL="285750" lvl="1" indent="-285750" defTabSz="913748" fontAlgn="base">
              <a:spcBef>
                <a:spcPct val="0"/>
              </a:spcBef>
              <a:spcAft>
                <a:spcPts val="1200"/>
              </a:spcAft>
              <a:buClr>
                <a:srgbClr val="DC3C00"/>
              </a:buClr>
              <a:buSzPct val="90000"/>
              <a:buFont typeface="Arial" panose="020B0604020202020204" pitchFamily="34" charset="0"/>
              <a:buChar char="•"/>
              <a:defRPr/>
            </a:pPr>
            <a:r>
              <a:rPr lang="en-US" sz="1300" kern="0" dirty="0">
                <a:ln w="3175">
                  <a:noFill/>
                </a:ln>
                <a:solidFill>
                  <a:schemeClr val="tx1">
                    <a:lumMod val="90000"/>
                    <a:lumOff val="10000"/>
                  </a:schemeClr>
                </a:solidFill>
                <a:cs typeface="Segoe UI" pitchFamily="34" charset="0"/>
              </a:rPr>
              <a:t>Key note from executive sponsor to kick off event </a:t>
            </a:r>
          </a:p>
          <a:p>
            <a:pPr marL="285750" lvl="1" indent="-285750" defTabSz="913748" fontAlgn="base">
              <a:spcBef>
                <a:spcPct val="0"/>
              </a:spcBef>
              <a:spcAft>
                <a:spcPts val="1200"/>
              </a:spcAft>
              <a:buClr>
                <a:srgbClr val="DC3C00"/>
              </a:buClr>
              <a:buSzPct val="90000"/>
              <a:buFont typeface="Arial" panose="020B0604020202020204" pitchFamily="34" charset="0"/>
              <a:buChar char="•"/>
              <a:defRPr/>
            </a:pPr>
            <a:r>
              <a:rPr lang="en-US" sz="1300" kern="0" dirty="0">
                <a:ln w="3175">
                  <a:noFill/>
                </a:ln>
                <a:solidFill>
                  <a:schemeClr val="tx1">
                    <a:lumMod val="90000"/>
                    <a:lumOff val="10000"/>
                  </a:schemeClr>
                </a:solidFill>
                <a:cs typeface="Segoe UI" pitchFamily="34" charset="0"/>
              </a:rPr>
              <a:t>Run online engagement events using Microsoft Teams live events for team members in remote offices</a:t>
            </a:r>
          </a:p>
          <a:p>
            <a:pPr marL="285750" lvl="1" indent="-285750" defTabSz="913748" fontAlgn="base">
              <a:spcBef>
                <a:spcPct val="0"/>
              </a:spcBef>
              <a:spcAft>
                <a:spcPts val="1200"/>
              </a:spcAft>
              <a:buClr>
                <a:srgbClr val="DC3C00"/>
              </a:buClr>
              <a:buSzPct val="90000"/>
              <a:buFont typeface="Arial" panose="020B0604020202020204" pitchFamily="34" charset="0"/>
              <a:buChar char="•"/>
              <a:defRPr/>
            </a:pPr>
            <a:r>
              <a:rPr lang="en-US" sz="1300" kern="0" dirty="0">
                <a:ln w="3175">
                  <a:noFill/>
                </a:ln>
                <a:solidFill>
                  <a:schemeClr val="tx1">
                    <a:lumMod val="90000"/>
                    <a:lumOff val="10000"/>
                  </a:schemeClr>
                </a:solidFill>
                <a:cs typeface="Segoe UI" pitchFamily="34" charset="0"/>
              </a:rPr>
              <a:t>Email roundup with Lists flyer, FAQs, look book, and Sizzle/teaser videos</a:t>
            </a:r>
          </a:p>
        </p:txBody>
      </p:sp>
      <p:sp>
        <p:nvSpPr>
          <p:cNvPr id="51" name="Rectangle 50"/>
          <p:cNvSpPr/>
          <p:nvPr/>
        </p:nvSpPr>
        <p:spPr>
          <a:xfrm>
            <a:off x="6297827" y="2183931"/>
            <a:ext cx="4340772" cy="538956"/>
          </a:xfrm>
          <a:prstGeom prst="rect">
            <a:avLst/>
          </a:prstGeom>
        </p:spPr>
        <p:txBody>
          <a:bodyPr wrap="square" lIns="179285" tIns="143428" rIns="179285" bIns="143428">
            <a:spAutoFit/>
          </a:bodyPr>
          <a:lstStyle/>
          <a:p>
            <a:pPr marL="0" lvl="1" defTabSz="914102" fontAlgn="base">
              <a:lnSpc>
                <a:spcPct val="90000"/>
              </a:lnSpc>
              <a:spcBef>
                <a:spcPct val="0"/>
              </a:spcBef>
              <a:spcAft>
                <a:spcPts val="588"/>
              </a:spcAft>
              <a:buClr>
                <a:srgbClr val="DC3C00"/>
              </a:buClr>
            </a:pPr>
            <a:r>
              <a:rPr lang="en-US" dirty="0">
                <a:latin typeface="Segoe UI Semibold (Headings)"/>
                <a:cs typeface="Segoe UI" pitchFamily="34" charset="0"/>
              </a:rPr>
              <a:t>How to choose your launch event:</a:t>
            </a:r>
          </a:p>
        </p:txBody>
      </p:sp>
      <p:sp>
        <p:nvSpPr>
          <p:cNvPr id="19" name="Title 1"/>
          <p:cNvSpPr txBox="1">
            <a:spLocks/>
          </p:cNvSpPr>
          <p:nvPr/>
        </p:nvSpPr>
        <p:spPr>
          <a:xfrm>
            <a:off x="154968" y="619808"/>
            <a:ext cx="5941032" cy="680356"/>
          </a:xfrm>
          <a:prstGeom prst="rect">
            <a:avLst/>
          </a:prstGeom>
        </p:spPr>
        <p:txBody>
          <a:bodyPr vert="horz" wrap="square" lIns="90000" tIns="90000" rIns="90000" bIns="90000"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sz="3600" dirty="0">
                <a:solidFill>
                  <a:schemeClr val="accent1"/>
                </a:solidFill>
                <a:cs typeface="Segoe UI" pitchFamily="34" charset="0"/>
              </a:rPr>
              <a:t>Plan Launch/Buzz</a:t>
            </a:r>
            <a:r>
              <a:rPr lang="en-US" sz="3600" dirty="0">
                <a:gradFill>
                  <a:gsLst>
                    <a:gs pos="1250">
                      <a:schemeClr val="tx1"/>
                    </a:gs>
                    <a:gs pos="100000">
                      <a:schemeClr val="tx1"/>
                    </a:gs>
                  </a:gsLst>
                  <a:lin ang="5400000" scaled="0"/>
                </a:gradFill>
                <a:cs typeface="Segoe UI" pitchFamily="34" charset="0"/>
              </a:rPr>
              <a:t> </a:t>
            </a:r>
            <a:r>
              <a:rPr lang="en-US" sz="3600" dirty="0">
                <a:solidFill>
                  <a:schemeClr val="accent1"/>
                </a:solidFill>
                <a:cs typeface="Segoe UI" pitchFamily="34" charset="0"/>
              </a:rPr>
              <a:t>Campaigns</a:t>
            </a:r>
          </a:p>
        </p:txBody>
      </p:sp>
      <p:sp>
        <p:nvSpPr>
          <p:cNvPr id="22" name="Rectangle 21"/>
          <p:cNvSpPr/>
          <p:nvPr/>
        </p:nvSpPr>
        <p:spPr>
          <a:xfrm>
            <a:off x="6297827" y="2788372"/>
            <a:ext cx="5648098" cy="2911914"/>
          </a:xfrm>
          <a:prstGeom prst="rect">
            <a:avLst/>
          </a:prstGeom>
        </p:spPr>
        <p:txBody>
          <a:bodyPr wrap="square" lIns="179285" tIns="143428" rIns="179285" bIns="143428">
            <a:spAutoFit/>
          </a:bodyPr>
          <a:lstStyle/>
          <a:p>
            <a:pPr marL="285750" lvl="1" indent="-285750" defTabSz="913741" fontAlgn="base">
              <a:lnSpc>
                <a:spcPct val="90000"/>
              </a:lnSpc>
              <a:spcBef>
                <a:spcPct val="0"/>
              </a:spcBef>
              <a:spcAft>
                <a:spcPts val="588"/>
              </a:spcAft>
              <a:buClr>
                <a:srgbClr val="DC3C00"/>
              </a:buClr>
              <a:buSzPct val="90000"/>
              <a:buFont typeface="Arial" panose="020B0604020202020204" pitchFamily="34" charset="0"/>
              <a:buChar char="•"/>
              <a:defRPr/>
            </a:pPr>
            <a:r>
              <a:rPr lang="en-US" sz="1300" dirty="0">
                <a:solidFill>
                  <a:schemeClr val="accent1"/>
                </a:solidFill>
                <a:latin typeface="+mj-lt"/>
                <a:cs typeface="Segoe UI" pitchFamily="34" charset="0"/>
              </a:rPr>
              <a:t>Consider your goals for using Lists</a:t>
            </a:r>
            <a:r>
              <a:rPr lang="en-US" sz="1300" dirty="0">
                <a:solidFill>
                  <a:schemeClr val="accent1"/>
                </a:solidFill>
                <a:cs typeface="Segoe UI" pitchFamily="34" charset="0"/>
              </a:rPr>
              <a:t>. </a:t>
            </a:r>
            <a:r>
              <a:rPr lang="en-US" sz="1300" dirty="0">
                <a:cs typeface="Segoe UI" pitchFamily="34" charset="0"/>
              </a:rPr>
              <a:t>How can your launch event support these objectives and these particular parts of the business?</a:t>
            </a:r>
          </a:p>
          <a:p>
            <a:pPr marL="0" lvl="1" defTabSz="913741" fontAlgn="base">
              <a:lnSpc>
                <a:spcPct val="90000"/>
              </a:lnSpc>
              <a:spcBef>
                <a:spcPct val="0"/>
              </a:spcBef>
              <a:spcAft>
                <a:spcPts val="588"/>
              </a:spcAft>
              <a:buClr>
                <a:srgbClr val="DC3C00"/>
              </a:buClr>
              <a:buSzPct val="90000"/>
              <a:defRPr/>
            </a:pPr>
            <a:endParaRPr lang="en-US" sz="1300" dirty="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Font typeface="Arial" panose="020B0604020202020204" pitchFamily="34" charset="0"/>
              <a:buChar char="•"/>
              <a:defRPr/>
            </a:pPr>
            <a:r>
              <a:rPr lang="en-US" sz="1300" dirty="0">
                <a:solidFill>
                  <a:schemeClr val="accent1"/>
                </a:solidFill>
                <a:latin typeface="+mj-lt"/>
                <a:cs typeface="Segoe UI" pitchFamily="34" charset="0"/>
              </a:rPr>
              <a:t>Consider your company culture.</a:t>
            </a:r>
            <a:r>
              <a:rPr lang="en-US" sz="1300" dirty="0">
                <a:solidFill>
                  <a:srgbClr val="0078D7"/>
                </a:solidFill>
                <a:latin typeface="+mj-lt"/>
                <a:cs typeface="Segoe UI" pitchFamily="34" charset="0"/>
              </a:rPr>
              <a:t> </a:t>
            </a:r>
            <a:r>
              <a:rPr lang="en-US" sz="1300" dirty="0">
                <a:cs typeface="Segoe UI" pitchFamily="34" charset="0"/>
              </a:rPr>
              <a:t>What types of activities will resonate with your leadership and your employees?</a:t>
            </a:r>
          </a:p>
          <a:p>
            <a:pPr marL="0" lvl="1" defTabSz="913741" fontAlgn="base">
              <a:lnSpc>
                <a:spcPct val="90000"/>
              </a:lnSpc>
              <a:spcBef>
                <a:spcPct val="0"/>
              </a:spcBef>
              <a:spcAft>
                <a:spcPts val="588"/>
              </a:spcAft>
              <a:buClr>
                <a:srgbClr val="DC3C00"/>
              </a:buClr>
              <a:buSzPct val="90000"/>
              <a:defRPr/>
            </a:pPr>
            <a:endParaRPr lang="en-US" sz="1300" dirty="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Font typeface="Arial" panose="020B0604020202020204" pitchFamily="34" charset="0"/>
              <a:buChar char="•"/>
              <a:defRPr/>
            </a:pPr>
            <a:r>
              <a:rPr lang="en-US" sz="1300" dirty="0">
                <a:solidFill>
                  <a:schemeClr val="accent1"/>
                </a:solidFill>
                <a:latin typeface="+mj-lt"/>
                <a:cs typeface="Segoe UI" pitchFamily="34" charset="0"/>
              </a:rPr>
              <a:t>Consider your time and resources</a:t>
            </a:r>
            <a:r>
              <a:rPr lang="en-US" sz="1300" dirty="0">
                <a:solidFill>
                  <a:schemeClr val="accent1"/>
                </a:solidFill>
                <a:cs typeface="Segoe UI" pitchFamily="34" charset="0"/>
              </a:rPr>
              <a:t>. </a:t>
            </a:r>
            <a:r>
              <a:rPr lang="en-US" sz="1300" dirty="0">
                <a:cs typeface="Segoe UI" pitchFamily="34" charset="0"/>
              </a:rPr>
              <a:t>Can you mix and match different event activities to plan something that suits your needs and fits into your schedule?</a:t>
            </a:r>
          </a:p>
          <a:p>
            <a:pPr marL="0" lvl="1" defTabSz="913741" fontAlgn="base">
              <a:lnSpc>
                <a:spcPct val="90000"/>
              </a:lnSpc>
              <a:spcBef>
                <a:spcPct val="0"/>
              </a:spcBef>
              <a:spcAft>
                <a:spcPts val="588"/>
              </a:spcAft>
              <a:buClr>
                <a:srgbClr val="DC3C00"/>
              </a:buClr>
              <a:buSzPct val="90000"/>
              <a:defRPr/>
            </a:pPr>
            <a:endParaRPr lang="en-US" sz="1300" dirty="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Font typeface="Arial" panose="020B0604020202020204" pitchFamily="34" charset="0"/>
              <a:buChar char="•"/>
              <a:defRPr/>
            </a:pPr>
            <a:r>
              <a:rPr lang="en-US" sz="1300" dirty="0">
                <a:solidFill>
                  <a:schemeClr val="accent1"/>
                </a:solidFill>
                <a:latin typeface="+mj-lt"/>
                <a:cs typeface="Segoe UI" pitchFamily="34" charset="0"/>
              </a:rPr>
              <a:t>Consider existing company events. </a:t>
            </a:r>
            <a:r>
              <a:rPr lang="en-US" sz="1300" dirty="0">
                <a:cs typeface="Segoe UI" pitchFamily="34" charset="0"/>
              </a:rPr>
              <a:t>Is there an upcoming company event near the roll-out of Lists that could incorporate your launch?</a:t>
            </a:r>
          </a:p>
        </p:txBody>
      </p:sp>
      <p:sp>
        <p:nvSpPr>
          <p:cNvPr id="2" name="Rectangle 1"/>
          <p:cNvSpPr/>
          <p:nvPr/>
        </p:nvSpPr>
        <p:spPr>
          <a:xfrm>
            <a:off x="154968" y="1300164"/>
            <a:ext cx="4828245" cy="341632"/>
          </a:xfrm>
          <a:prstGeom prst="rect">
            <a:avLst/>
          </a:prstGeom>
        </p:spPr>
        <p:txBody>
          <a:bodyPr wrap="none">
            <a:spAutoFit/>
          </a:bodyPr>
          <a:lstStyle/>
          <a:p>
            <a:pPr defTabSz="914102" fontAlgn="base">
              <a:lnSpc>
                <a:spcPct val="90000"/>
              </a:lnSpc>
              <a:spcBef>
                <a:spcPct val="0"/>
              </a:spcBef>
              <a:spcAft>
                <a:spcPts val="588"/>
              </a:spcAft>
            </a:pPr>
            <a:r>
              <a:rPr lang="en-US" dirty="0">
                <a:latin typeface="+mj-lt"/>
                <a:cs typeface="Segoe UI" pitchFamily="34" charset="0"/>
              </a:rPr>
              <a:t>Resources and tactics for an effective launch</a:t>
            </a:r>
          </a:p>
        </p:txBody>
      </p:sp>
      <p:pic>
        <p:nvPicPr>
          <p:cNvPr id="31" name="Picture 3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cxnSp>
        <p:nvCxnSpPr>
          <p:cNvPr id="35" name="Straight Connector 34"/>
          <p:cNvCxnSpPr>
            <a:cxnSpLocks/>
          </p:cNvCxnSpPr>
          <p:nvPr/>
        </p:nvCxnSpPr>
        <p:spPr>
          <a:xfrm>
            <a:off x="269339" y="1784566"/>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45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3" name="Title 1"/>
          <p:cNvSpPr txBox="1">
            <a:spLocks/>
          </p:cNvSpPr>
          <p:nvPr/>
        </p:nvSpPr>
        <p:spPr>
          <a:xfrm>
            <a:off x="311852" y="127837"/>
            <a:ext cx="4482062" cy="1810135"/>
          </a:xfrm>
          <a:prstGeom prst="rect">
            <a:avLst/>
          </a:prstGeom>
        </p:spPr>
        <p:txBody>
          <a:bodyPr vert="horz" wrap="square" lIns="90000" tIns="89642" rIns="90000" bIns="89642"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defTabSz="914188"/>
            <a:r>
              <a:rPr lang="en-US" sz="3921" spc="-100" dirty="0">
                <a:solidFill>
                  <a:schemeClr val="accent1"/>
                </a:solidFill>
                <a:latin typeface="Segoe UI Semibold"/>
                <a:cs typeface="Segoe UI" pitchFamily="34" charset="0"/>
              </a:rPr>
              <a:t>Encouraging </a:t>
            </a:r>
          </a:p>
          <a:p>
            <a:pPr defTabSz="914188"/>
            <a:r>
              <a:rPr lang="en-US" sz="3921" spc="-100" dirty="0">
                <a:solidFill>
                  <a:schemeClr val="accent1"/>
                </a:solidFill>
                <a:latin typeface="Segoe UI Semibold"/>
                <a:cs typeface="Segoe UI" pitchFamily="34" charset="0"/>
              </a:rPr>
              <a:t>Ongoing Engagement</a:t>
            </a:r>
          </a:p>
        </p:txBody>
      </p:sp>
      <p:sp>
        <p:nvSpPr>
          <p:cNvPr id="4" name="Rectangle 3"/>
          <p:cNvSpPr/>
          <p:nvPr/>
        </p:nvSpPr>
        <p:spPr>
          <a:xfrm>
            <a:off x="311859" y="2299875"/>
            <a:ext cx="5493518" cy="492443"/>
          </a:xfrm>
          <a:prstGeom prst="rect">
            <a:avLst/>
          </a:prstGeom>
        </p:spPr>
        <p:txBody>
          <a:bodyPr wrap="square">
            <a:spAutoFit/>
          </a:bodyPr>
          <a:lstStyle/>
          <a:p>
            <a:r>
              <a:rPr lang="en-NZ" sz="1300" dirty="0">
                <a:latin typeface="Segoe UI"/>
                <a:cs typeface="Segoe UI" pitchFamily="34" charset="0"/>
              </a:rPr>
              <a:t>Increase Lists adoption over time with ongoing awareness and training activity.</a:t>
            </a:r>
          </a:p>
        </p:txBody>
      </p:sp>
      <p:sp>
        <p:nvSpPr>
          <p:cNvPr id="6" name="Rectangle 5"/>
          <p:cNvSpPr/>
          <p:nvPr/>
        </p:nvSpPr>
        <p:spPr>
          <a:xfrm>
            <a:off x="311859" y="2948827"/>
            <a:ext cx="5493518" cy="2408352"/>
          </a:xfrm>
          <a:prstGeom prst="rect">
            <a:avLst/>
          </a:prstGeom>
        </p:spPr>
        <p:txBody>
          <a:bodyPr wrap="square">
            <a:spAutoFit/>
          </a:bodyPr>
          <a:lstStyle/>
          <a:p>
            <a:pPr marL="285750" indent="-285750" defTabSz="932742">
              <a:spcAft>
                <a:spcPts val="340"/>
              </a:spcAft>
              <a:buFont typeface="Arial" panose="020B0604020202020204" pitchFamily="34" charset="0"/>
              <a:buChar char="•"/>
              <a:defRPr/>
            </a:pPr>
            <a:r>
              <a:rPr lang="en-NZ" sz="1300" dirty="0">
                <a:cs typeface="Segoe UI" pitchFamily="34" charset="0"/>
              </a:rPr>
              <a:t>Create a Yammer group to continue conversation on best practices and new features</a:t>
            </a:r>
            <a:br>
              <a:rPr lang="en-NZ" sz="1300" dirty="0">
                <a:cs typeface="Segoe UI" pitchFamily="34" charset="0"/>
              </a:rPr>
            </a:br>
            <a:endParaRPr lang="en-NZ" sz="1300" dirty="0">
              <a:cs typeface="Segoe UI" pitchFamily="34" charset="0"/>
            </a:endParaRPr>
          </a:p>
          <a:p>
            <a:pPr marL="285750" indent="-285750" defTabSz="932742">
              <a:spcAft>
                <a:spcPts val="340"/>
              </a:spcAft>
              <a:buFont typeface="Arial" panose="020B0604020202020204" pitchFamily="34" charset="0"/>
              <a:buChar char="•"/>
              <a:defRPr/>
            </a:pPr>
            <a:r>
              <a:rPr lang="en-NZ" sz="1300" dirty="0">
                <a:cs typeface="Segoe UI" pitchFamily="34" charset="0"/>
              </a:rPr>
              <a:t>Share success stories as to how people are using Lists in innovative and impactful ways</a:t>
            </a:r>
            <a:br>
              <a:rPr lang="en-NZ" sz="1300" dirty="0">
                <a:cs typeface="Segoe UI" pitchFamily="34" charset="0"/>
              </a:rPr>
            </a:br>
            <a:endParaRPr lang="en-NZ" sz="1300" dirty="0">
              <a:cs typeface="Segoe UI" pitchFamily="34" charset="0"/>
            </a:endParaRPr>
          </a:p>
          <a:p>
            <a:pPr marL="285750" indent="-285750" defTabSz="932742">
              <a:spcAft>
                <a:spcPts val="340"/>
              </a:spcAft>
              <a:buFont typeface="Arial" panose="020B0604020202020204" pitchFamily="34" charset="0"/>
              <a:buChar char="•"/>
              <a:defRPr/>
            </a:pPr>
            <a:r>
              <a:rPr lang="en-NZ" sz="1300" dirty="0">
                <a:cs typeface="Segoe UI" pitchFamily="34" charset="0"/>
              </a:rPr>
              <a:t>Periodically host additional engagement events like town hall meetings or lunch &amp; learns to drive end user engagement</a:t>
            </a:r>
            <a:br>
              <a:rPr lang="en-NZ" sz="1300" dirty="0">
                <a:cs typeface="Segoe UI" pitchFamily="34" charset="0"/>
              </a:rPr>
            </a:br>
            <a:endParaRPr lang="en-NZ" sz="1300" dirty="0">
              <a:cs typeface="Segoe UI" pitchFamily="34" charset="0"/>
            </a:endParaRPr>
          </a:p>
          <a:p>
            <a:pPr marL="285750" indent="-285750" defTabSz="932742">
              <a:spcAft>
                <a:spcPts val="340"/>
              </a:spcAft>
              <a:buFont typeface="Arial" panose="020B0604020202020204" pitchFamily="34" charset="0"/>
              <a:buChar char="•"/>
              <a:defRPr/>
            </a:pPr>
            <a:r>
              <a:rPr lang="en-NZ" sz="1300" dirty="0">
                <a:cs typeface="Segoe UI" pitchFamily="34" charset="0"/>
              </a:rPr>
              <a:t>Set challenges for people and run competitions to celebrate the best ways they’ve used Lists to do work differently</a:t>
            </a:r>
          </a:p>
        </p:txBody>
      </p:sp>
      <p:cxnSp>
        <p:nvCxnSpPr>
          <p:cNvPr id="9" name="Straight Connector 8"/>
          <p:cNvCxnSpPr>
            <a:cxnSpLocks/>
          </p:cNvCxnSpPr>
          <p:nvPr/>
        </p:nvCxnSpPr>
        <p:spPr>
          <a:xfrm>
            <a:off x="421739" y="2067157"/>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713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60A8-7E05-48EC-B97A-AABFD1ABBB9C}"/>
              </a:ext>
            </a:extLst>
          </p:cNvPr>
          <p:cNvSpPr>
            <a:spLocks noGrp="1"/>
          </p:cNvSpPr>
          <p:nvPr>
            <p:ph type="title"/>
          </p:nvPr>
        </p:nvSpPr>
        <p:spPr/>
        <p:txBody>
          <a:bodyPr/>
          <a:lstStyle/>
          <a:p>
            <a:r>
              <a:rPr lang="en-US" dirty="0"/>
              <a:t>Introduction to Microsoft Lists</a:t>
            </a:r>
          </a:p>
        </p:txBody>
      </p:sp>
      <p:sp>
        <p:nvSpPr>
          <p:cNvPr id="3" name="Text Placeholder 2">
            <a:extLst>
              <a:ext uri="{FF2B5EF4-FFF2-40B4-BE49-F238E27FC236}">
                <a16:creationId xmlns:a16="http://schemas.microsoft.com/office/drawing/2014/main" id="{A98C2967-EE59-4A33-AE9E-112A3B0C41A3}"/>
              </a:ext>
            </a:extLst>
          </p:cNvPr>
          <p:cNvSpPr>
            <a:spLocks noGrp="1"/>
          </p:cNvSpPr>
          <p:nvPr>
            <p:ph type="body" sz="quarter" idx="10"/>
          </p:nvPr>
        </p:nvSpPr>
        <p:spPr>
          <a:xfrm>
            <a:off x="269302" y="1767910"/>
            <a:ext cx="5378548" cy="4069319"/>
          </a:xfrm>
        </p:spPr>
        <p:txBody>
          <a:bodyPr vert="horz" wrap="square" lIns="0" tIns="0" rIns="0" bIns="0" rtlCol="0" anchor="t">
            <a:spAutoFit/>
          </a:bodyPr>
          <a:lstStyle/>
          <a:p>
            <a:r>
              <a:rPr lang="en-US" dirty="0"/>
              <a:t>Why Lists?</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800" dirty="0">
              <a:gradFill>
                <a:gsLst>
                  <a:gs pos="2917">
                    <a:schemeClr val="tx1"/>
                  </a:gs>
                  <a:gs pos="30000">
                    <a:schemeClr val="tx1"/>
                  </a:gs>
                </a:gsLst>
                <a:lin ang="5400000" scaled="0"/>
              </a:gra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800" dirty="0">
                <a:gradFill>
                  <a:gsLst>
                    <a:gs pos="2917">
                      <a:schemeClr val="tx1"/>
                    </a:gs>
                    <a:gs pos="30000">
                      <a:schemeClr val="tx1"/>
                    </a:gs>
                  </a:gsLst>
                  <a:lin ang="5400000" scaled="0"/>
                </a:gradFill>
              </a:rPr>
              <a:t>Microsoft Lists provides a simple, smart, and flexible way to organize work and track the information that matters most to your business.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800" dirty="0">
              <a:gradFill>
                <a:gsLst>
                  <a:gs pos="2917">
                    <a:schemeClr val="tx1"/>
                  </a:gs>
                  <a:gs pos="30000">
                    <a:schemeClr val="tx1"/>
                  </a:gs>
                </a:gsLst>
                <a:lin ang="5400000" scaled="0"/>
              </a:gradFill>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800" dirty="0">
                <a:gradFill>
                  <a:gsLst>
                    <a:gs pos="2917">
                      <a:schemeClr val="tx1"/>
                    </a:gs>
                    <a:gs pos="30000">
                      <a:schemeClr val="tx1"/>
                    </a:gs>
                  </a:gsLst>
                  <a:lin ang="5400000" scaled="0"/>
                </a:gradFill>
              </a:rPr>
              <a:t>Create and share lists that help you track issues, assets, routines, contacts, inventory, and more.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800" dirty="0">
              <a:gradFill>
                <a:gsLst>
                  <a:gs pos="2917">
                    <a:schemeClr val="tx1"/>
                  </a:gs>
                  <a:gs pos="30000">
                    <a:schemeClr val="tx1"/>
                  </a:gs>
                </a:gsLst>
                <a:lin ang="5400000" scaled="0"/>
              </a:gradFill>
            </a:endParaRPr>
          </a:p>
          <a:p>
            <a:pPr>
              <a:spcBef>
                <a:spcPts val="0"/>
              </a:spcBef>
              <a:spcAft>
                <a:spcPts val="0"/>
              </a:spcAft>
              <a:buClrTx/>
              <a:buSzTx/>
              <a:defRPr/>
            </a:pPr>
            <a:r>
              <a:rPr lang="en-US" sz="1800" dirty="0">
                <a:gradFill>
                  <a:gsLst>
                    <a:gs pos="2917">
                      <a:schemeClr val="tx1"/>
                    </a:gs>
                    <a:gs pos="30000">
                      <a:schemeClr val="tx1"/>
                    </a:gs>
                  </a:gsLst>
                  <a:lin ang="5400000" scaled="0"/>
                </a:gradFill>
              </a:rPr>
              <a:t>See more by downloading the </a:t>
            </a:r>
            <a:r>
              <a:rPr lang="en-US" sz="1800" b="1" dirty="0">
                <a:solidFill>
                  <a:schemeClr val="accent1"/>
                </a:solidFill>
                <a:hlinkClick r:id="rId4">
                  <a:extLst>
                    <a:ext uri="{A12FA001-AC4F-418D-AE19-62706E023703}">
                      <ahyp:hlinkClr xmlns:ahyp="http://schemas.microsoft.com/office/drawing/2018/hyperlinkcolor" val="tx"/>
                    </a:ext>
                  </a:extLst>
                </a:hlinkClick>
              </a:rPr>
              <a:t>Lists Look Book</a:t>
            </a:r>
            <a:r>
              <a:rPr lang="en-US" sz="1800" b="1" dirty="0">
                <a:solidFill>
                  <a:schemeClr val="accent1"/>
                </a:solidFill>
              </a:rPr>
              <a:t> </a:t>
            </a:r>
            <a:r>
              <a:rPr lang="en-US" sz="1800" dirty="0">
                <a:solidFill>
                  <a:schemeClr val="tx1"/>
                </a:solidFill>
              </a:rPr>
              <a:t>or exploring the ways Lists is used throughout a typical day in the</a:t>
            </a:r>
            <a:r>
              <a:rPr lang="en-US" sz="1800" dirty="0">
                <a:solidFill>
                  <a:schemeClr val="accent1"/>
                </a:solidFill>
              </a:rPr>
              <a:t> </a:t>
            </a:r>
            <a:r>
              <a:rPr lang="en-US" sz="1800" b="1" dirty="0">
                <a:solidFill>
                  <a:schemeClr val="accent1"/>
                </a:solidFill>
                <a:hlinkClick r:id="rId5">
                  <a:extLst>
                    <a:ext uri="{A12FA001-AC4F-418D-AE19-62706E023703}">
                      <ahyp:hlinkClr xmlns:ahyp="http://schemas.microsoft.com/office/drawing/2018/hyperlinkcolor" val="tx"/>
                    </a:ext>
                  </a:extLst>
                </a:hlinkClick>
              </a:rPr>
              <a:t>Day in the Life One-Sheets</a:t>
            </a:r>
            <a:endParaRPr lang="en-US" sz="1800" b="1" dirty="0">
              <a:solidFill>
                <a:schemeClr val="accent1"/>
              </a:solidFill>
              <a:cs typeface="Segoe UI"/>
            </a:endParaRPr>
          </a:p>
          <a:p>
            <a:endParaRPr lang="en-US" sz="1800" dirty="0"/>
          </a:p>
        </p:txBody>
      </p:sp>
      <p:pic>
        <p:nvPicPr>
          <p:cNvPr id="14" name="Online Media 13" title="Announcing Microsoft Lists - a new Microsoft 365 app to track information and organize work">
            <a:hlinkClick r:id="" action="ppaction://media"/>
            <a:extLst>
              <a:ext uri="{FF2B5EF4-FFF2-40B4-BE49-F238E27FC236}">
                <a16:creationId xmlns:a16="http://schemas.microsoft.com/office/drawing/2014/main" id="{EB11F673-4F6E-491E-B479-79F839AB8690}"/>
              </a:ext>
            </a:extLst>
          </p:cNvPr>
          <p:cNvPicPr>
            <a:picLocks noRot="1" noChangeAspect="1"/>
          </p:cNvPicPr>
          <p:nvPr>
            <a:videoFile r:link="rId1"/>
          </p:nvPr>
        </p:nvPicPr>
        <p:blipFill>
          <a:blip r:embed="rId6"/>
          <a:stretch>
            <a:fillRect/>
          </a:stretch>
        </p:blipFill>
        <p:spPr>
          <a:xfrm>
            <a:off x="6544152" y="2570302"/>
            <a:ext cx="5069712" cy="2851713"/>
          </a:xfrm>
          <a:prstGeom prst="rect">
            <a:avLst/>
          </a:prstGeom>
        </p:spPr>
      </p:pic>
    </p:spTree>
    <p:extLst>
      <p:ext uri="{BB962C8B-B14F-4D97-AF65-F5344CB8AC3E}">
        <p14:creationId xmlns:p14="http://schemas.microsoft.com/office/powerpoint/2010/main" val="2460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8605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awareness campaign with communication plan template</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dirty="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launch event</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6672281" y="5979648"/>
            <a:ext cx="4356119"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Launch/Buzz Event deck to plan your launch event</a:t>
            </a:r>
          </a:p>
          <a:p>
            <a:pPr algn="ctr">
              <a:lnSpc>
                <a:spcPct val="90000"/>
              </a:lnSpc>
              <a:spcAft>
                <a:spcPts val="600"/>
              </a:spcAft>
            </a:pPr>
            <a:r>
              <a:rPr lang="en-CA" sz="1100" dirty="0">
                <a:solidFill>
                  <a:schemeClr val="accent1"/>
                </a:solidFill>
                <a:hlinkClick r:id="rId3">
                  <a:extLst>
                    <a:ext uri="{A12FA001-AC4F-418D-AE19-62706E023703}">
                      <ahyp:hlinkClr xmlns:ahyp="http://schemas.microsoft.com/office/drawing/2018/hyperlinkcolor" val="tx"/>
                    </a:ext>
                  </a:extLst>
                </a:hlinkClick>
              </a:rPr>
              <a:t>https://aka.ms/SharePointLaunchEventPlanning</a:t>
            </a:r>
            <a:r>
              <a:rPr lang="en-CA" sz="1100" dirty="0">
                <a:solidFill>
                  <a:schemeClr val="accent1"/>
                </a:solidFill>
              </a:rPr>
              <a:t> </a:t>
            </a: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16" name="TextBox 15">
            <a:extLst>
              <a:ext uri="{FF2B5EF4-FFF2-40B4-BE49-F238E27FC236}">
                <a16:creationId xmlns:a16="http://schemas.microsoft.com/office/drawing/2014/main" id="{70264EC0-6B3A-4257-B401-8256B1DB39DD}"/>
              </a:ext>
            </a:extLst>
          </p:cNvPr>
          <p:cNvSpPr txBox="1"/>
          <p:nvPr/>
        </p:nvSpPr>
        <p:spPr>
          <a:xfrm>
            <a:off x="5682891" y="3036973"/>
            <a:ext cx="6334897"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a:t>
            </a:r>
            <a:r>
              <a:rPr lang="en-CA" sz="1100" dirty="0" err="1">
                <a:gradFill>
                  <a:gsLst>
                    <a:gs pos="2917">
                      <a:schemeClr val="tx1"/>
                    </a:gs>
                    <a:gs pos="30000">
                      <a:schemeClr val="tx1"/>
                    </a:gs>
                  </a:gsLst>
                  <a:lin ang="5400000" scaled="0"/>
                </a:gradFill>
              </a:rPr>
              <a:t>Sharepoint</a:t>
            </a:r>
            <a:r>
              <a:rPr lang="en-CA" sz="1100" dirty="0">
                <a:gradFill>
                  <a:gsLst>
                    <a:gs pos="2917">
                      <a:schemeClr val="tx1"/>
                    </a:gs>
                    <a:gs pos="30000">
                      <a:schemeClr val="tx1"/>
                    </a:gs>
                  </a:gsLst>
                  <a:lin ang="5400000" scaled="0"/>
                </a:gradFill>
              </a:rPr>
              <a:t> Communication Plan template as an example to plan your awareness campaign</a:t>
            </a:r>
          </a:p>
          <a:p>
            <a:pPr algn="ctr">
              <a:lnSpc>
                <a:spcPct val="90000"/>
              </a:lnSpc>
              <a:spcAft>
                <a:spcPts val="600"/>
              </a:spcAft>
            </a:pPr>
            <a:r>
              <a:rPr lang="en-CA" sz="1100" dirty="0">
                <a:solidFill>
                  <a:schemeClr val="accent1"/>
                </a:solidFill>
                <a:hlinkClick r:id="rId4">
                  <a:extLst>
                    <a:ext uri="{A12FA001-AC4F-418D-AE19-62706E023703}">
                      <ahyp:hlinkClr xmlns:ahyp="http://schemas.microsoft.com/office/drawing/2018/hyperlinkcolor" val="tx"/>
                    </a:ext>
                  </a:extLst>
                </a:hlinkClick>
              </a:rPr>
              <a:t>https://aka.ms/SharePointCommPlanTemplate</a:t>
            </a:r>
            <a:r>
              <a:rPr lang="en-CA" sz="1100" dirty="0">
                <a:solidFill>
                  <a:schemeClr val="accent1"/>
                </a:solidFill>
              </a:rPr>
              <a:t> </a:t>
            </a:r>
          </a:p>
        </p:txBody>
      </p:sp>
      <p:pic>
        <p:nvPicPr>
          <p:cNvPr id="5" name="Picture 4">
            <a:extLst>
              <a:ext uri="{FF2B5EF4-FFF2-40B4-BE49-F238E27FC236}">
                <a16:creationId xmlns:a16="http://schemas.microsoft.com/office/drawing/2014/main" id="{8419BF90-E816-4D4E-AF2A-E327828FE79A}"/>
              </a:ext>
            </a:extLst>
          </p:cNvPr>
          <p:cNvPicPr>
            <a:picLocks noChangeAspect="1"/>
          </p:cNvPicPr>
          <p:nvPr/>
        </p:nvPicPr>
        <p:blipFill>
          <a:blip r:embed="rId5"/>
          <a:stretch>
            <a:fillRect/>
          </a:stretch>
        </p:blipFill>
        <p:spPr>
          <a:xfrm>
            <a:off x="7238508" y="171557"/>
            <a:ext cx="3024329" cy="2758310"/>
          </a:xfrm>
          <a:prstGeom prst="rect">
            <a:avLst/>
          </a:prstGeom>
        </p:spPr>
      </p:pic>
      <p:pic>
        <p:nvPicPr>
          <p:cNvPr id="4" name="Picture 3">
            <a:extLst>
              <a:ext uri="{FF2B5EF4-FFF2-40B4-BE49-F238E27FC236}">
                <a16:creationId xmlns:a16="http://schemas.microsoft.com/office/drawing/2014/main" id="{39E69894-2450-41B6-9B20-5AB780777F65}"/>
              </a:ext>
            </a:extLst>
          </p:cNvPr>
          <p:cNvPicPr>
            <a:picLocks noChangeAspect="1"/>
          </p:cNvPicPr>
          <p:nvPr/>
        </p:nvPicPr>
        <p:blipFill>
          <a:blip r:embed="rId6"/>
          <a:stretch>
            <a:fillRect/>
          </a:stretch>
        </p:blipFill>
        <p:spPr>
          <a:xfrm>
            <a:off x="7139205" y="3943158"/>
            <a:ext cx="3422270" cy="1929384"/>
          </a:xfrm>
          <a:prstGeom prst="rect">
            <a:avLst/>
          </a:prstGeom>
        </p:spPr>
      </p:pic>
    </p:spTree>
    <p:extLst>
      <p:ext uri="{BB962C8B-B14F-4D97-AF65-F5344CB8AC3E}">
        <p14:creationId xmlns:p14="http://schemas.microsoft.com/office/powerpoint/2010/main" val="275270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186678" y="4744825"/>
            <a:ext cx="5622185"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dirty="0">
                <a:solidFill>
                  <a:schemeClr val="accent1"/>
                </a:solidFill>
              </a:rPr>
              <a:t>Training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95016"/>
            <a:ext cx="744128" cy="7498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0120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393" y="569798"/>
            <a:ext cx="2759075" cy="560387"/>
          </a:xfrm>
          <a:prstGeom prst="rect">
            <a:avLst/>
          </a:prstGeom>
        </p:spPr>
        <p:txBody>
          <a:bodyPr/>
          <a:lstStyle/>
          <a:p>
            <a:r>
              <a:rPr lang="en-US" sz="3200" dirty="0">
                <a:solidFill>
                  <a:schemeClr val="accent1"/>
                </a:solidFill>
                <a:latin typeface="Segoe UI Semibold" panose="020B0702040204020203" pitchFamily="34" charset="0"/>
                <a:cs typeface="Segoe UI Semibold" panose="020B0702040204020203" pitchFamily="34" charset="0"/>
              </a:rPr>
              <a:t>Training</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dirty="0">
                <a:solidFill>
                  <a:schemeClr val="tx1"/>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848439"/>
            <a:ext cx="3411852" cy="329606"/>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Plan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2181184"/>
            <a:ext cx="3411851" cy="669262"/>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Goals, audience, scenarios &amp; methods</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Develop and update training materials</a:t>
            </a:r>
          </a:p>
        </p:txBody>
      </p:sp>
      <p:pic>
        <p:nvPicPr>
          <p:cNvPr id="24" name="Picture 23">
            <a:extLst>
              <a:ext uri="{FF2B5EF4-FFF2-40B4-BE49-F238E27FC236}">
                <a16:creationId xmlns:a16="http://schemas.microsoft.com/office/drawing/2014/main" id="{ECD00B17-AEC4-48A5-AB31-D08BEFEC337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55864" y="127837"/>
            <a:ext cx="593316" cy="597846"/>
          </a:xfrm>
          <a:prstGeom prst="rect">
            <a:avLst/>
          </a:prstGeom>
        </p:spPr>
      </p:pic>
      <p:sp>
        <p:nvSpPr>
          <p:cNvPr id="25" name="Rectangle 24">
            <a:extLst>
              <a:ext uri="{FF2B5EF4-FFF2-40B4-BE49-F238E27FC236}">
                <a16:creationId xmlns:a16="http://schemas.microsoft.com/office/drawing/2014/main" id="{813EC6FB-70C9-40A0-B794-495F2A4DA546}"/>
              </a:ext>
            </a:extLst>
          </p:cNvPr>
          <p:cNvSpPr/>
          <p:nvPr/>
        </p:nvSpPr>
        <p:spPr bwMode="auto">
          <a:xfrm>
            <a:off x="666632" y="3001930"/>
            <a:ext cx="3411852" cy="329606"/>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Train the Trainer</a:t>
            </a:r>
          </a:p>
        </p:txBody>
      </p:sp>
      <p:sp>
        <p:nvSpPr>
          <p:cNvPr id="26" name="TextBox 25">
            <a:extLst>
              <a:ext uri="{FF2B5EF4-FFF2-40B4-BE49-F238E27FC236}">
                <a16:creationId xmlns:a16="http://schemas.microsoft.com/office/drawing/2014/main" id="{AF6BC606-5055-4647-9517-7F45A9A70807}"/>
              </a:ext>
            </a:extLst>
          </p:cNvPr>
          <p:cNvSpPr txBox="1"/>
          <p:nvPr/>
        </p:nvSpPr>
        <p:spPr>
          <a:xfrm>
            <a:off x="666633" y="3340644"/>
            <a:ext cx="3411851" cy="405004"/>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Train the instructors, helpdesk &amp; champions</a:t>
            </a:r>
          </a:p>
        </p:txBody>
      </p:sp>
      <p:sp>
        <p:nvSpPr>
          <p:cNvPr id="29" name="Rectangle 28">
            <a:extLst>
              <a:ext uri="{FF2B5EF4-FFF2-40B4-BE49-F238E27FC236}">
                <a16:creationId xmlns:a16="http://schemas.microsoft.com/office/drawing/2014/main" id="{F488B6E0-BC4B-409F-8E3D-2C9D91859272}"/>
              </a:ext>
            </a:extLst>
          </p:cNvPr>
          <p:cNvSpPr/>
          <p:nvPr/>
        </p:nvSpPr>
        <p:spPr bwMode="auto">
          <a:xfrm>
            <a:off x="666632" y="3902274"/>
            <a:ext cx="3411852" cy="329606"/>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30" name="TextBox 29">
            <a:extLst>
              <a:ext uri="{FF2B5EF4-FFF2-40B4-BE49-F238E27FC236}">
                <a16:creationId xmlns:a16="http://schemas.microsoft.com/office/drawing/2014/main" id="{516BA0F6-9A35-4BDC-8DE5-CE03E195098C}"/>
              </a:ext>
            </a:extLst>
          </p:cNvPr>
          <p:cNvSpPr txBox="1"/>
          <p:nvPr/>
        </p:nvSpPr>
        <p:spPr>
          <a:xfrm>
            <a:off x="666633" y="4217140"/>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40" name="Rectangle 39">
            <a:extLst>
              <a:ext uri="{FF2B5EF4-FFF2-40B4-BE49-F238E27FC236}">
                <a16:creationId xmlns:a16="http://schemas.microsoft.com/office/drawing/2014/main" id="{763C55E0-37C7-46D0-A30B-D06B53F7EFB3}"/>
              </a:ext>
            </a:extLst>
          </p:cNvPr>
          <p:cNvSpPr/>
          <p:nvPr/>
        </p:nvSpPr>
        <p:spPr bwMode="auto">
          <a:xfrm>
            <a:off x="4390074" y="1846481"/>
            <a:ext cx="3411852" cy="329606"/>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1" name="TextBox 40">
            <a:extLst>
              <a:ext uri="{FF2B5EF4-FFF2-40B4-BE49-F238E27FC236}">
                <a16:creationId xmlns:a16="http://schemas.microsoft.com/office/drawing/2014/main" id="{371D46A9-451B-4FE7-951B-C2ACB88F8AD8}"/>
              </a:ext>
            </a:extLst>
          </p:cNvPr>
          <p:cNvSpPr txBox="1"/>
          <p:nvPr/>
        </p:nvSpPr>
        <p:spPr>
          <a:xfrm>
            <a:off x="4390075" y="2161347"/>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43" name="Rectangle 42">
            <a:extLst>
              <a:ext uri="{FF2B5EF4-FFF2-40B4-BE49-F238E27FC236}">
                <a16:creationId xmlns:a16="http://schemas.microsoft.com/office/drawing/2014/main" id="{BB028BC5-6C04-420F-82D6-915EA31CD7E5}"/>
              </a:ext>
            </a:extLst>
          </p:cNvPr>
          <p:cNvSpPr/>
          <p:nvPr/>
        </p:nvSpPr>
        <p:spPr bwMode="auto">
          <a:xfrm>
            <a:off x="8293863" y="1861221"/>
            <a:ext cx="3411852" cy="329606"/>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4" name="TextBox 43">
            <a:extLst>
              <a:ext uri="{FF2B5EF4-FFF2-40B4-BE49-F238E27FC236}">
                <a16:creationId xmlns:a16="http://schemas.microsoft.com/office/drawing/2014/main" id="{A49884A2-1712-4C7D-A4B6-69564DB80700}"/>
              </a:ext>
            </a:extLst>
          </p:cNvPr>
          <p:cNvSpPr txBox="1"/>
          <p:nvPr/>
        </p:nvSpPr>
        <p:spPr>
          <a:xfrm>
            <a:off x="8293864" y="2176087"/>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Tree>
    <p:extLst>
      <p:ext uri="{BB962C8B-B14F-4D97-AF65-F5344CB8AC3E}">
        <p14:creationId xmlns:p14="http://schemas.microsoft.com/office/powerpoint/2010/main" val="4382559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3997959"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Develop training plan</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2823815"/>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Train help desk, champions, and training instructors</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2565360"/>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2933494"/>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5413616" y="2990483"/>
            <a:ext cx="6868078" cy="489365"/>
          </a:xfrm>
          <a:prstGeom prst="rect">
            <a:avLst/>
          </a:prstGeom>
          <a:noFill/>
        </p:spPr>
        <p:txBody>
          <a:bodyPr wrap="square" lIns="182880" tIns="146304" rIns="182880" bIns="146304" rtlCol="0">
            <a:spAutoFit/>
          </a:bodyPr>
          <a:lstStyle/>
          <a:p>
            <a:pPr algn="ctr">
              <a:lnSpc>
                <a:spcPct val="90000"/>
              </a:lnSpc>
              <a:spcAft>
                <a:spcPts val="600"/>
              </a:spcAft>
            </a:pPr>
            <a:r>
              <a:rPr lang="en-CA" sz="1400" dirty="0">
                <a:gradFill>
                  <a:gsLst>
                    <a:gs pos="2917">
                      <a:schemeClr val="tx1"/>
                    </a:gs>
                    <a:gs pos="30000">
                      <a:schemeClr val="tx1"/>
                    </a:gs>
                  </a:gsLst>
                  <a:lin ang="5400000" scaled="0"/>
                </a:gradFill>
              </a:rPr>
              <a:t>Use the resources section in the Lists Training Guide (above) to train the trainer</a:t>
            </a:r>
          </a:p>
        </p:txBody>
      </p:sp>
      <p:sp>
        <p:nvSpPr>
          <p:cNvPr id="19" name="TextBox 18">
            <a:extLst>
              <a:ext uri="{FF2B5EF4-FFF2-40B4-BE49-F238E27FC236}">
                <a16:creationId xmlns:a16="http://schemas.microsoft.com/office/drawing/2014/main" id="{50EA3A60-6D08-46F0-BDDE-DF7AD102A420}"/>
              </a:ext>
            </a:extLst>
          </p:cNvPr>
          <p:cNvSpPr txBox="1"/>
          <p:nvPr/>
        </p:nvSpPr>
        <p:spPr>
          <a:xfrm>
            <a:off x="1456691" y="465176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Deliver training</a:t>
            </a:r>
          </a:p>
        </p:txBody>
      </p:sp>
      <p:sp>
        <p:nvSpPr>
          <p:cNvPr id="20" name="Rectangle 19">
            <a:extLst>
              <a:ext uri="{FF2B5EF4-FFF2-40B4-BE49-F238E27FC236}">
                <a16:creationId xmlns:a16="http://schemas.microsoft.com/office/drawing/2014/main" id="{69C98630-A7D3-451A-A87C-231E4082B275}"/>
              </a:ext>
            </a:extLst>
          </p:cNvPr>
          <p:cNvSpPr/>
          <p:nvPr/>
        </p:nvSpPr>
        <p:spPr>
          <a:xfrm>
            <a:off x="258345" y="439330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3</a:t>
            </a:r>
          </a:p>
        </p:txBody>
      </p:sp>
      <p:sp>
        <p:nvSpPr>
          <p:cNvPr id="22" name="TextBox 21">
            <a:extLst>
              <a:ext uri="{FF2B5EF4-FFF2-40B4-BE49-F238E27FC236}">
                <a16:creationId xmlns:a16="http://schemas.microsoft.com/office/drawing/2014/main" id="{96B9779D-0E86-41EB-B721-C9CF38EEBBE5}"/>
              </a:ext>
            </a:extLst>
          </p:cNvPr>
          <p:cNvSpPr txBox="1"/>
          <p:nvPr/>
        </p:nvSpPr>
        <p:spPr>
          <a:xfrm>
            <a:off x="6700876" y="5947204"/>
            <a:ext cx="4431380" cy="461665"/>
          </a:xfrm>
          <a:prstGeom prst="rect">
            <a:avLst/>
          </a:prstGeom>
          <a:noFill/>
        </p:spPr>
        <p:txBody>
          <a:bodyPr wrap="square" lIns="182880" tIns="146304" rIns="182880" bIns="146304" rtlCol="0">
            <a:spAutoFit/>
          </a:bodyPr>
          <a:lstStyle/>
          <a:p>
            <a:pPr>
              <a:lnSpc>
                <a:spcPct val="90000"/>
              </a:lnSpc>
              <a:spcAft>
                <a:spcPts val="600"/>
              </a:spcAft>
            </a:pPr>
            <a:r>
              <a:rPr lang="en-CA" sz="1200" dirty="0">
                <a:gradFill>
                  <a:gsLst>
                    <a:gs pos="2917">
                      <a:schemeClr val="tx1"/>
                    </a:gs>
                    <a:gs pos="30000">
                      <a:schemeClr val="tx1"/>
                    </a:gs>
                  </a:gsLst>
                  <a:lin ang="5400000" scaled="0"/>
                </a:gradFill>
              </a:rPr>
              <a:t>Use the available training materials to train end users </a:t>
            </a:r>
          </a:p>
        </p:txBody>
      </p:sp>
      <p:sp>
        <p:nvSpPr>
          <p:cNvPr id="30" name="TextBox 29">
            <a:extLst>
              <a:ext uri="{FF2B5EF4-FFF2-40B4-BE49-F238E27FC236}">
                <a16:creationId xmlns:a16="http://schemas.microsoft.com/office/drawing/2014/main" id="{F1A511D6-C850-4E40-BE73-439E20905B5F}"/>
              </a:ext>
            </a:extLst>
          </p:cNvPr>
          <p:cNvSpPr txBox="1"/>
          <p:nvPr/>
        </p:nvSpPr>
        <p:spPr>
          <a:xfrm>
            <a:off x="5578906" y="4177020"/>
            <a:ext cx="2108627" cy="447815"/>
          </a:xfrm>
          <a:prstGeom prst="rect">
            <a:avLst/>
          </a:prstGeom>
          <a:noFill/>
        </p:spPr>
        <p:txBody>
          <a:bodyPr wrap="square" lIns="182880" tIns="146304" rIns="182880" bIns="146304" rtlCol="0">
            <a:spAutoFit/>
          </a:bodyPr>
          <a:lstStyle/>
          <a:p>
            <a:pPr>
              <a:lnSpc>
                <a:spcPct val="90000"/>
              </a:lnSpc>
              <a:spcAft>
                <a:spcPts val="600"/>
              </a:spcAft>
            </a:pPr>
            <a:r>
              <a:rPr lang="en-NZ" sz="1100" dirty="0" err="1">
                <a:latin typeface="+mj-lt"/>
              </a:rPr>
              <a:t>Linkedin</a:t>
            </a:r>
            <a:r>
              <a:rPr lang="en-NZ" sz="1100" dirty="0">
                <a:latin typeface="+mj-lt"/>
              </a:rPr>
              <a:t> Learning Course</a:t>
            </a:r>
          </a:p>
        </p:txBody>
      </p:sp>
      <p:sp>
        <p:nvSpPr>
          <p:cNvPr id="31" name="TextBox 30">
            <a:extLst>
              <a:ext uri="{FF2B5EF4-FFF2-40B4-BE49-F238E27FC236}">
                <a16:creationId xmlns:a16="http://schemas.microsoft.com/office/drawing/2014/main" id="{6213D09D-9A07-4238-9269-4116D433713E}"/>
              </a:ext>
            </a:extLst>
          </p:cNvPr>
          <p:cNvSpPr txBox="1"/>
          <p:nvPr/>
        </p:nvSpPr>
        <p:spPr>
          <a:xfrm>
            <a:off x="6044733" y="1711724"/>
            <a:ext cx="5743667" cy="760208"/>
          </a:xfrm>
          <a:prstGeom prst="rect">
            <a:avLst/>
          </a:prstGeom>
          <a:noFill/>
        </p:spPr>
        <p:txBody>
          <a:bodyPr wrap="square" lIns="182880" tIns="146304" rIns="182880" bIns="146304" rtlCol="0">
            <a:spAutoFit/>
          </a:bodyPr>
          <a:lstStyle/>
          <a:p>
            <a:pPr algn="ctr">
              <a:lnSpc>
                <a:spcPct val="90000"/>
              </a:lnSpc>
              <a:spcAft>
                <a:spcPts val="600"/>
              </a:spcAft>
            </a:pPr>
            <a:r>
              <a:rPr lang="en-CA" sz="1400" dirty="0">
                <a:gradFill>
                  <a:gsLst>
                    <a:gs pos="2917">
                      <a:schemeClr val="tx1"/>
                    </a:gs>
                    <a:gs pos="30000">
                      <a:schemeClr val="tx1"/>
                    </a:gs>
                  </a:gsLst>
                  <a:lin ang="5400000" scaled="0"/>
                </a:gradFill>
              </a:rPr>
              <a:t>Use Lists Training Guide to build your training plan</a:t>
            </a:r>
          </a:p>
          <a:p>
            <a:pPr algn="ctr">
              <a:lnSpc>
                <a:spcPct val="90000"/>
              </a:lnSpc>
              <a:spcAft>
                <a:spcPts val="600"/>
              </a:spcAft>
            </a:pPr>
            <a:r>
              <a:rPr lang="en-CA" sz="1400" dirty="0">
                <a:gradFill>
                  <a:gsLst>
                    <a:gs pos="2917">
                      <a:schemeClr val="tx1"/>
                    </a:gs>
                    <a:gs pos="30000">
                      <a:schemeClr val="tx1"/>
                    </a:gs>
                  </a:gsLst>
                  <a:lin ang="5400000" scaled="0"/>
                </a:gradFill>
                <a:hlinkClick r:id="rId3"/>
              </a:rPr>
              <a:t>https://aka.ms/ListsTrainingGuide</a:t>
            </a:r>
            <a:r>
              <a:rPr lang="en-CA" sz="1400" dirty="0">
                <a:gradFill>
                  <a:gsLst>
                    <a:gs pos="2917">
                      <a:schemeClr val="tx1"/>
                    </a:gs>
                    <a:gs pos="30000">
                      <a:schemeClr val="tx1"/>
                    </a:gs>
                  </a:gsLst>
                  <a:lin ang="5400000" scaled="0"/>
                </a:gradFill>
              </a:rPr>
              <a:t> (download) </a:t>
            </a:r>
          </a:p>
        </p:txBody>
      </p:sp>
      <p:sp>
        <p:nvSpPr>
          <p:cNvPr id="4" name="Rectangle 3">
            <a:extLst>
              <a:ext uri="{FF2B5EF4-FFF2-40B4-BE49-F238E27FC236}">
                <a16:creationId xmlns:a16="http://schemas.microsoft.com/office/drawing/2014/main" id="{E660193F-0153-4F9E-BB58-48A9EA6B60FA}"/>
              </a:ext>
            </a:extLst>
          </p:cNvPr>
          <p:cNvSpPr/>
          <p:nvPr/>
        </p:nvSpPr>
        <p:spPr>
          <a:xfrm>
            <a:off x="5630420" y="5637120"/>
            <a:ext cx="2005597" cy="261610"/>
          </a:xfrm>
          <a:prstGeom prst="rect">
            <a:avLst/>
          </a:prstGeom>
        </p:spPr>
        <p:txBody>
          <a:bodyPr wrap="square">
            <a:spAutoFit/>
          </a:bodyPr>
          <a:lstStyle/>
          <a:p>
            <a:r>
              <a:rPr lang="en-CA" sz="1100" dirty="0"/>
              <a:t>Aka.ms/</a:t>
            </a:r>
            <a:r>
              <a:rPr lang="en-CA" sz="1100" dirty="0" err="1"/>
              <a:t>ListsLinkedinLearning</a:t>
            </a:r>
            <a:endParaRPr lang="en-CA" sz="1100" dirty="0"/>
          </a:p>
        </p:txBody>
      </p:sp>
      <p:sp>
        <p:nvSpPr>
          <p:cNvPr id="3" name="TextBox 2">
            <a:extLst>
              <a:ext uri="{FF2B5EF4-FFF2-40B4-BE49-F238E27FC236}">
                <a16:creationId xmlns:a16="http://schemas.microsoft.com/office/drawing/2014/main" id="{6092C4F5-DB83-49B6-AE98-3F0BD9AAE18D}"/>
              </a:ext>
            </a:extLst>
          </p:cNvPr>
          <p:cNvSpPr txBox="1"/>
          <p:nvPr/>
        </p:nvSpPr>
        <p:spPr>
          <a:xfrm>
            <a:off x="7846035" y="4177020"/>
            <a:ext cx="2108627" cy="447815"/>
          </a:xfrm>
          <a:prstGeom prst="rect">
            <a:avLst/>
          </a:prstGeom>
          <a:noFill/>
        </p:spPr>
        <p:txBody>
          <a:bodyPr wrap="square" lIns="182880" tIns="146304" rIns="182880" bIns="146304" rtlCol="0">
            <a:spAutoFit/>
          </a:bodyPr>
          <a:lstStyle/>
          <a:p>
            <a:pPr>
              <a:lnSpc>
                <a:spcPct val="90000"/>
              </a:lnSpc>
              <a:spcAft>
                <a:spcPts val="600"/>
              </a:spcAft>
            </a:pPr>
            <a:r>
              <a:rPr lang="en-NZ" sz="1100" dirty="0">
                <a:latin typeface="+mj-lt"/>
              </a:rPr>
              <a:t>Lists Click-through Demo</a:t>
            </a:r>
          </a:p>
        </p:txBody>
      </p:sp>
      <p:pic>
        <p:nvPicPr>
          <p:cNvPr id="5" name="Picture 4">
            <a:extLst>
              <a:ext uri="{FF2B5EF4-FFF2-40B4-BE49-F238E27FC236}">
                <a16:creationId xmlns:a16="http://schemas.microsoft.com/office/drawing/2014/main" id="{DDF75D56-94E4-466F-838A-572473A23017}"/>
              </a:ext>
            </a:extLst>
          </p:cNvPr>
          <p:cNvPicPr>
            <a:picLocks noChangeAspect="1"/>
          </p:cNvPicPr>
          <p:nvPr/>
        </p:nvPicPr>
        <p:blipFill>
          <a:blip r:embed="rId4"/>
          <a:stretch>
            <a:fillRect/>
          </a:stretch>
        </p:blipFill>
        <p:spPr>
          <a:xfrm>
            <a:off x="7956569" y="4638318"/>
            <a:ext cx="1782173" cy="870209"/>
          </a:xfrm>
          <a:prstGeom prst="rect">
            <a:avLst/>
          </a:prstGeom>
        </p:spPr>
      </p:pic>
      <p:sp>
        <p:nvSpPr>
          <p:cNvPr id="9" name="Rectangle 8">
            <a:extLst>
              <a:ext uri="{FF2B5EF4-FFF2-40B4-BE49-F238E27FC236}">
                <a16:creationId xmlns:a16="http://schemas.microsoft.com/office/drawing/2014/main" id="{509FC50B-2DDF-4B5D-9F4D-A9857FE3146C}"/>
              </a:ext>
            </a:extLst>
          </p:cNvPr>
          <p:cNvSpPr/>
          <p:nvPr/>
        </p:nvSpPr>
        <p:spPr>
          <a:xfrm>
            <a:off x="7994770" y="5637120"/>
            <a:ext cx="2005597" cy="261610"/>
          </a:xfrm>
          <a:prstGeom prst="rect">
            <a:avLst/>
          </a:prstGeom>
        </p:spPr>
        <p:txBody>
          <a:bodyPr wrap="square">
            <a:spAutoFit/>
          </a:bodyPr>
          <a:lstStyle/>
          <a:p>
            <a:r>
              <a:rPr lang="en-CA" sz="1100" dirty="0"/>
              <a:t>Aka.ms/</a:t>
            </a:r>
            <a:r>
              <a:rPr lang="en-CA" sz="1100" dirty="0" err="1"/>
              <a:t>ListsClickThrough</a:t>
            </a:r>
            <a:endParaRPr lang="en-CA" sz="1100" dirty="0"/>
          </a:p>
        </p:txBody>
      </p:sp>
      <p:sp>
        <p:nvSpPr>
          <p:cNvPr id="15" name="TextBox 14">
            <a:extLst>
              <a:ext uri="{FF2B5EF4-FFF2-40B4-BE49-F238E27FC236}">
                <a16:creationId xmlns:a16="http://schemas.microsoft.com/office/drawing/2014/main" id="{E9F97F59-BB1D-4416-94C8-803D3818CC04}"/>
              </a:ext>
            </a:extLst>
          </p:cNvPr>
          <p:cNvSpPr txBox="1"/>
          <p:nvPr/>
        </p:nvSpPr>
        <p:spPr>
          <a:xfrm>
            <a:off x="10363329" y="4177021"/>
            <a:ext cx="1553073" cy="447815"/>
          </a:xfrm>
          <a:prstGeom prst="rect">
            <a:avLst/>
          </a:prstGeom>
          <a:noFill/>
        </p:spPr>
        <p:txBody>
          <a:bodyPr wrap="square" lIns="182880" tIns="146304" rIns="182880" bIns="146304" rtlCol="0">
            <a:spAutoFit/>
          </a:bodyPr>
          <a:lstStyle/>
          <a:p>
            <a:pPr>
              <a:lnSpc>
                <a:spcPct val="90000"/>
              </a:lnSpc>
              <a:spcAft>
                <a:spcPts val="600"/>
              </a:spcAft>
            </a:pPr>
            <a:r>
              <a:rPr lang="en-NZ" sz="1100" dirty="0">
                <a:latin typeface="+mj-lt"/>
              </a:rPr>
              <a:t>Lists Demo Video</a:t>
            </a:r>
          </a:p>
        </p:txBody>
      </p:sp>
      <p:sp>
        <p:nvSpPr>
          <p:cNvPr id="16" name="Rectangle 15">
            <a:extLst>
              <a:ext uri="{FF2B5EF4-FFF2-40B4-BE49-F238E27FC236}">
                <a16:creationId xmlns:a16="http://schemas.microsoft.com/office/drawing/2014/main" id="{BD45E8E9-309C-43E7-8CFC-B4F857E64B31}"/>
              </a:ext>
            </a:extLst>
          </p:cNvPr>
          <p:cNvSpPr/>
          <p:nvPr/>
        </p:nvSpPr>
        <p:spPr>
          <a:xfrm>
            <a:off x="10428619" y="5637120"/>
            <a:ext cx="1506655" cy="261610"/>
          </a:xfrm>
          <a:prstGeom prst="rect">
            <a:avLst/>
          </a:prstGeom>
        </p:spPr>
        <p:txBody>
          <a:bodyPr wrap="square">
            <a:spAutoFit/>
          </a:bodyPr>
          <a:lstStyle/>
          <a:p>
            <a:r>
              <a:rPr lang="en-CA" sz="1100" dirty="0"/>
              <a:t>Aka.ms/</a:t>
            </a:r>
            <a:r>
              <a:rPr lang="en-CA" sz="1100" dirty="0" err="1"/>
              <a:t>ListsDemo</a:t>
            </a:r>
            <a:endParaRPr lang="en-CA" sz="1100" dirty="0"/>
          </a:p>
        </p:txBody>
      </p:sp>
      <p:pic>
        <p:nvPicPr>
          <p:cNvPr id="35" name="Picture 34">
            <a:extLst>
              <a:ext uri="{FF2B5EF4-FFF2-40B4-BE49-F238E27FC236}">
                <a16:creationId xmlns:a16="http://schemas.microsoft.com/office/drawing/2014/main" id="{43988151-FB10-4F3B-9F11-8C910DD92D8E}"/>
              </a:ext>
            </a:extLst>
          </p:cNvPr>
          <p:cNvPicPr>
            <a:picLocks noChangeAspect="1"/>
          </p:cNvPicPr>
          <p:nvPr/>
        </p:nvPicPr>
        <p:blipFill>
          <a:blip r:embed="rId5"/>
          <a:stretch>
            <a:fillRect/>
          </a:stretch>
        </p:blipFill>
        <p:spPr>
          <a:xfrm>
            <a:off x="10271666" y="4603365"/>
            <a:ext cx="1608952" cy="905999"/>
          </a:xfrm>
          <a:prstGeom prst="rect">
            <a:avLst/>
          </a:prstGeom>
        </p:spPr>
      </p:pic>
      <p:pic>
        <p:nvPicPr>
          <p:cNvPr id="39" name="Picture 38">
            <a:extLst>
              <a:ext uri="{FF2B5EF4-FFF2-40B4-BE49-F238E27FC236}">
                <a16:creationId xmlns:a16="http://schemas.microsoft.com/office/drawing/2014/main" id="{DDBE5DFC-B3A9-4ACF-B9FD-1F596B91589B}"/>
              </a:ext>
            </a:extLst>
          </p:cNvPr>
          <p:cNvPicPr>
            <a:picLocks noChangeAspect="1"/>
          </p:cNvPicPr>
          <p:nvPr/>
        </p:nvPicPr>
        <p:blipFill>
          <a:blip r:embed="rId6"/>
          <a:stretch>
            <a:fillRect/>
          </a:stretch>
        </p:blipFill>
        <p:spPr>
          <a:xfrm>
            <a:off x="5742075" y="4614860"/>
            <a:ext cx="1609528" cy="905553"/>
          </a:xfrm>
          <a:prstGeom prst="rect">
            <a:avLst/>
          </a:prstGeom>
        </p:spPr>
      </p:pic>
      <p:pic>
        <p:nvPicPr>
          <p:cNvPr id="8" name="Picture 7">
            <a:extLst>
              <a:ext uri="{FF2B5EF4-FFF2-40B4-BE49-F238E27FC236}">
                <a16:creationId xmlns:a16="http://schemas.microsoft.com/office/drawing/2014/main" id="{0E29E9A4-3530-4969-A06D-3CF4B4E702D9}"/>
              </a:ext>
            </a:extLst>
          </p:cNvPr>
          <p:cNvPicPr>
            <a:picLocks noChangeAspect="1"/>
          </p:cNvPicPr>
          <p:nvPr/>
        </p:nvPicPr>
        <p:blipFill>
          <a:blip r:embed="rId7"/>
          <a:stretch>
            <a:fillRect/>
          </a:stretch>
        </p:blipFill>
        <p:spPr>
          <a:xfrm>
            <a:off x="7892113" y="622551"/>
            <a:ext cx="2062549" cy="1159136"/>
          </a:xfrm>
          <a:prstGeom prst="rect">
            <a:avLst/>
          </a:prstGeom>
        </p:spPr>
      </p:pic>
    </p:spTree>
    <p:extLst>
      <p:ext uri="{BB962C8B-B14F-4D97-AF65-F5344CB8AC3E}">
        <p14:creationId xmlns:p14="http://schemas.microsoft.com/office/powerpoint/2010/main" val="26867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282371" y="3429000"/>
            <a:ext cx="6290149" cy="1707487"/>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dirty="0">
                <a:solidFill>
                  <a:schemeClr val="accent1"/>
                </a:solidFill>
              </a:rPr>
              <a:t>Next Steps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39" y="2603899"/>
            <a:ext cx="744128" cy="749808"/>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1179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4763" y="411459"/>
            <a:ext cx="3121025" cy="506412"/>
          </a:xfrm>
          <a:prstGeom prst="rect">
            <a:avLst/>
          </a:prstGeom>
        </p:spPr>
        <p:txBody>
          <a:bodyPr/>
          <a:lstStyle/>
          <a:p>
            <a:r>
              <a:rPr lang="en-US"/>
              <a:t>Next Steps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5D684DF-3737-4B0C-8196-3158F0062EF1}"/>
              </a:ext>
            </a:extLst>
          </p:cNvPr>
          <p:cNvSpPr/>
          <p:nvPr/>
        </p:nvSpPr>
        <p:spPr bwMode="auto">
          <a:xfrm>
            <a:off x="478227" y="1593170"/>
            <a:ext cx="11164044" cy="26755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0" rIns="0" bIns="0" numCol="1" spcCol="0" rtlCol="0" fromWordArt="0" anchor="t" anchorCtr="0" forceAA="0" compatLnSpc="1">
            <a:prstTxWarp prst="textNoShape">
              <a:avLst/>
            </a:prstTxWarp>
            <a:noAutofit/>
          </a:bodyPr>
          <a:lstStyle/>
          <a:p>
            <a:pPr defTabSz="913748" fontAlgn="base">
              <a:spcAft>
                <a:spcPts val="1200"/>
              </a:spcAft>
              <a:defRPr/>
            </a:pPr>
            <a:r>
              <a:rPr lang="en-US" sz="2400" kern="0" dirty="0">
                <a:solidFill>
                  <a:schemeClr val="tx1"/>
                </a:solidFill>
                <a:latin typeface="+mj-lt"/>
                <a:ea typeface="Segoe UI" pitchFamily="34" charset="0"/>
                <a:cs typeface="Segoe UI" pitchFamily="34" charset="0"/>
              </a:rPr>
              <a:t>1. Build project plan using example template - </a:t>
            </a:r>
            <a:r>
              <a:rPr lang="en-US" sz="2400" kern="0" dirty="0">
                <a:solidFill>
                  <a:schemeClr val="accent1"/>
                </a:solidFill>
                <a:latin typeface="+mj-lt"/>
                <a:ea typeface="Segoe UI" pitchFamily="34" charset="0"/>
                <a:cs typeface="Segoe UI" pitchFamily="34" charset="0"/>
                <a:hlinkClick r:id="rId4">
                  <a:extLst>
                    <a:ext uri="{A12FA001-AC4F-418D-AE19-62706E023703}">
                      <ahyp:hlinkClr xmlns:ahyp="http://schemas.microsoft.com/office/drawing/2018/hyperlinkcolor" val="tx"/>
                    </a:ext>
                  </a:extLst>
                </a:hlinkClick>
              </a:rPr>
              <a:t>https://aka.ms/SharePointAdoptionCampaignPlanTemplate  </a:t>
            </a:r>
            <a:endParaRPr lang="en-US" sz="2400" kern="0" dirty="0">
              <a:solidFill>
                <a:schemeClr val="accent1"/>
              </a:solidFill>
              <a:latin typeface="+mj-lt"/>
              <a:ea typeface="Segoe UI" pitchFamily="34" charset="0"/>
              <a:cs typeface="Segoe UI" pitchFamily="34" charset="0"/>
            </a:endParaRP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r>
              <a:rPr lang="en-US" sz="2400" kern="0" dirty="0">
                <a:solidFill>
                  <a:schemeClr val="tx1"/>
                </a:solidFill>
                <a:latin typeface="+mj-lt"/>
                <a:ea typeface="Segoe UI" pitchFamily="34" charset="0"/>
                <a:cs typeface="Segoe UI" pitchFamily="34" charset="0"/>
              </a:rPr>
              <a:t>2. Execute using available Lists templates, resources, and materials – </a:t>
            </a:r>
          </a:p>
          <a:p>
            <a:pPr defTabSz="913748" fontAlgn="base">
              <a:spcAft>
                <a:spcPts val="1200"/>
              </a:spcAft>
              <a:defRPr/>
            </a:pPr>
            <a:r>
              <a:rPr lang="en-US" sz="2400" kern="0" dirty="0">
                <a:solidFill>
                  <a:schemeClr val="accent1"/>
                </a:solidFill>
                <a:latin typeface="+mj-lt"/>
                <a:ea typeface="Segoe UI" pitchFamily="34" charset="0"/>
                <a:cs typeface="Segoe UI" pitchFamily="34" charset="0"/>
              </a:rPr>
              <a:t>https://aka.ms/ListsAdoption</a:t>
            </a: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r>
              <a:rPr lang="en-US" sz="2400" kern="0" dirty="0">
                <a:solidFill>
                  <a:schemeClr val="tx1"/>
                </a:solidFill>
                <a:latin typeface="+mj-lt"/>
                <a:ea typeface="Segoe UI" pitchFamily="34" charset="0"/>
                <a:cs typeface="Segoe UI" pitchFamily="34" charset="0"/>
              </a:rPr>
              <a:t>3. Launch</a:t>
            </a:r>
          </a:p>
        </p:txBody>
      </p:sp>
    </p:spTree>
    <p:extLst>
      <p:ext uri="{BB962C8B-B14F-4D97-AF65-F5344CB8AC3E}">
        <p14:creationId xmlns:p14="http://schemas.microsoft.com/office/powerpoint/2010/main" val="3671302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114CA-2E39-48BF-8482-268D47B048B7}"/>
              </a:ext>
            </a:extLst>
          </p:cNvPr>
          <p:cNvSpPr>
            <a:spLocks noGrp="1"/>
          </p:cNvSpPr>
          <p:nvPr>
            <p:ph type="title"/>
          </p:nvPr>
        </p:nvSpPr>
        <p:spPr>
          <a:xfrm>
            <a:off x="0" y="174815"/>
            <a:ext cx="12192000" cy="742300"/>
          </a:xfrm>
        </p:spPr>
        <p:txBody>
          <a:bodyPr/>
          <a:lstStyle/>
          <a:p>
            <a:pPr algn="ctr"/>
            <a:r>
              <a:rPr lang="en-US" sz="4000"/>
              <a:t>Track what matters most with Microsoft Lists</a:t>
            </a:r>
            <a:endParaRPr lang="en-US" sz="4000" dirty="0"/>
          </a:p>
        </p:txBody>
      </p:sp>
      <p:grpSp>
        <p:nvGrpSpPr>
          <p:cNvPr id="12" name="Group 271">
            <a:extLst>
              <a:ext uri="{FF2B5EF4-FFF2-40B4-BE49-F238E27FC236}">
                <a16:creationId xmlns:a16="http://schemas.microsoft.com/office/drawing/2014/main" id="{EE9EBD71-A76B-C841-A665-ED5621F28CCC}"/>
              </a:ext>
            </a:extLst>
          </p:cNvPr>
          <p:cNvGrpSpPr>
            <a:grpSpLocks noChangeAspect="1"/>
          </p:cNvGrpSpPr>
          <p:nvPr/>
        </p:nvGrpSpPr>
        <p:grpSpPr bwMode="auto">
          <a:xfrm>
            <a:off x="418958" y="1570760"/>
            <a:ext cx="1092171" cy="873735"/>
            <a:chOff x="2449" y="3408"/>
            <a:chExt cx="175" cy="140"/>
          </a:xfrm>
        </p:grpSpPr>
        <p:sp>
          <p:nvSpPr>
            <p:cNvPr id="13" name="Freeform 272">
              <a:extLst>
                <a:ext uri="{FF2B5EF4-FFF2-40B4-BE49-F238E27FC236}">
                  <a16:creationId xmlns:a16="http://schemas.microsoft.com/office/drawing/2014/main" id="{22B1FF82-FB38-7B47-87A7-6C70DE35BC53}"/>
                </a:ext>
              </a:extLst>
            </p:cNvPr>
            <p:cNvSpPr>
              <a:spLocks/>
            </p:cNvSpPr>
            <p:nvPr/>
          </p:nvSpPr>
          <p:spPr bwMode="auto">
            <a:xfrm>
              <a:off x="2519" y="3478"/>
              <a:ext cx="105" cy="70"/>
            </a:xfrm>
            <a:custGeom>
              <a:avLst/>
              <a:gdLst>
                <a:gd name="T0" fmla="*/ 169 w 169"/>
                <a:gd name="T1" fmla="*/ 0 h 113"/>
                <a:gd name="T2" fmla="*/ 169 w 169"/>
                <a:gd name="T3" fmla="*/ 0 h 113"/>
                <a:gd name="T4" fmla="*/ 141 w 169"/>
                <a:gd name="T5" fmla="*/ 0 h 113"/>
                <a:gd name="T6" fmla="*/ 141 w 169"/>
                <a:gd name="T7" fmla="*/ 85 h 113"/>
                <a:gd name="T8" fmla="*/ 0 w 169"/>
                <a:gd name="T9" fmla="*/ 85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5"/>
                  </a:lnTo>
                  <a:lnTo>
                    <a:pt x="0" y="85"/>
                  </a:lnTo>
                  <a:lnTo>
                    <a:pt x="0" y="113"/>
                  </a:lnTo>
                  <a:lnTo>
                    <a:pt x="169" y="113"/>
                  </a:lnTo>
                  <a:lnTo>
                    <a:pt x="169"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73">
              <a:extLst>
                <a:ext uri="{FF2B5EF4-FFF2-40B4-BE49-F238E27FC236}">
                  <a16:creationId xmlns:a16="http://schemas.microsoft.com/office/drawing/2014/main" id="{59CE4134-A783-AD4D-96D8-B13CE14347E3}"/>
                </a:ext>
              </a:extLst>
            </p:cNvPr>
            <p:cNvSpPr>
              <a:spLocks/>
            </p:cNvSpPr>
            <p:nvPr/>
          </p:nvSpPr>
          <p:spPr bwMode="auto">
            <a:xfrm>
              <a:off x="2449" y="3408"/>
              <a:ext cx="105" cy="70"/>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74">
              <a:extLst>
                <a:ext uri="{FF2B5EF4-FFF2-40B4-BE49-F238E27FC236}">
                  <a16:creationId xmlns:a16="http://schemas.microsoft.com/office/drawing/2014/main" id="{1D3FA36B-468D-8845-BE41-6F41728D1C62}"/>
                </a:ext>
              </a:extLst>
            </p:cNvPr>
            <p:cNvSpPr>
              <a:spLocks/>
            </p:cNvSpPr>
            <p:nvPr/>
          </p:nvSpPr>
          <p:spPr bwMode="auto">
            <a:xfrm>
              <a:off x="2483" y="3443"/>
              <a:ext cx="105" cy="71"/>
            </a:xfrm>
            <a:custGeom>
              <a:avLst/>
              <a:gdLst>
                <a:gd name="T0" fmla="*/ 169 w 169"/>
                <a:gd name="T1" fmla="*/ 0 h 113"/>
                <a:gd name="T2" fmla="*/ 169 w 169"/>
                <a:gd name="T3" fmla="*/ 0 h 113"/>
                <a:gd name="T4" fmla="*/ 141 w 169"/>
                <a:gd name="T5" fmla="*/ 0 h 113"/>
                <a:gd name="T6" fmla="*/ 141 w 169"/>
                <a:gd name="T7" fmla="*/ 84 h 113"/>
                <a:gd name="T8" fmla="*/ 0 w 169"/>
                <a:gd name="T9" fmla="*/ 84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4"/>
                  </a:lnTo>
                  <a:lnTo>
                    <a:pt x="0" y="84"/>
                  </a:lnTo>
                  <a:lnTo>
                    <a:pt x="0" y="113"/>
                  </a:lnTo>
                  <a:lnTo>
                    <a:pt x="169" y="113"/>
                  </a:lnTo>
                  <a:lnTo>
                    <a:pt x="169"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27">
            <a:extLst>
              <a:ext uri="{FF2B5EF4-FFF2-40B4-BE49-F238E27FC236}">
                <a16:creationId xmlns:a16="http://schemas.microsoft.com/office/drawing/2014/main" id="{3B688849-1A27-5B41-99DD-644C2650289F}"/>
              </a:ext>
            </a:extLst>
          </p:cNvPr>
          <p:cNvGrpSpPr>
            <a:grpSpLocks noChangeAspect="1"/>
          </p:cNvGrpSpPr>
          <p:nvPr/>
        </p:nvGrpSpPr>
        <p:grpSpPr bwMode="auto">
          <a:xfrm>
            <a:off x="419661" y="3532763"/>
            <a:ext cx="1090765" cy="578295"/>
            <a:chOff x="2423" y="874"/>
            <a:chExt cx="232" cy="123"/>
          </a:xfrm>
        </p:grpSpPr>
        <p:sp>
          <p:nvSpPr>
            <p:cNvPr id="17" name="Freeform 28">
              <a:extLst>
                <a:ext uri="{FF2B5EF4-FFF2-40B4-BE49-F238E27FC236}">
                  <a16:creationId xmlns:a16="http://schemas.microsoft.com/office/drawing/2014/main" id="{EF74AF65-96A6-8F4D-91DE-3365E4286555}"/>
                </a:ext>
              </a:extLst>
            </p:cNvPr>
            <p:cNvSpPr>
              <a:spLocks/>
            </p:cNvSpPr>
            <p:nvPr/>
          </p:nvSpPr>
          <p:spPr bwMode="auto">
            <a:xfrm>
              <a:off x="2493" y="874"/>
              <a:ext cx="66" cy="66"/>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9">
              <a:extLst>
                <a:ext uri="{FF2B5EF4-FFF2-40B4-BE49-F238E27FC236}">
                  <a16:creationId xmlns:a16="http://schemas.microsoft.com/office/drawing/2014/main" id="{28988293-F69F-114E-BDA5-1B685BF4B3D4}"/>
                </a:ext>
              </a:extLst>
            </p:cNvPr>
            <p:cNvSpPr>
              <a:spLocks/>
            </p:cNvSpPr>
            <p:nvPr/>
          </p:nvSpPr>
          <p:spPr bwMode="auto">
            <a:xfrm>
              <a:off x="2477" y="948"/>
              <a:ext cx="99" cy="49"/>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30">
              <a:extLst>
                <a:ext uri="{FF2B5EF4-FFF2-40B4-BE49-F238E27FC236}">
                  <a16:creationId xmlns:a16="http://schemas.microsoft.com/office/drawing/2014/main" id="{E9E06D88-B670-A44B-85C4-B90DF8E54285}"/>
                </a:ext>
              </a:extLst>
            </p:cNvPr>
            <p:cNvSpPr>
              <a:spLocks/>
            </p:cNvSpPr>
            <p:nvPr/>
          </p:nvSpPr>
          <p:spPr bwMode="auto">
            <a:xfrm>
              <a:off x="2423" y="965"/>
              <a:ext cx="46" cy="32"/>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31">
              <a:extLst>
                <a:ext uri="{FF2B5EF4-FFF2-40B4-BE49-F238E27FC236}">
                  <a16:creationId xmlns:a16="http://schemas.microsoft.com/office/drawing/2014/main" id="{2EE2EC25-5CC0-2348-AFC9-C0C038D788C3}"/>
                </a:ext>
              </a:extLst>
            </p:cNvPr>
            <p:cNvSpPr>
              <a:spLocks/>
            </p:cNvSpPr>
            <p:nvPr/>
          </p:nvSpPr>
          <p:spPr bwMode="auto">
            <a:xfrm>
              <a:off x="2431" y="907"/>
              <a:ext cx="50" cy="49"/>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32">
              <a:extLst>
                <a:ext uri="{FF2B5EF4-FFF2-40B4-BE49-F238E27FC236}">
                  <a16:creationId xmlns:a16="http://schemas.microsoft.com/office/drawing/2014/main" id="{69682C74-720E-0741-981B-7E0264E379E7}"/>
                </a:ext>
              </a:extLst>
            </p:cNvPr>
            <p:cNvSpPr>
              <a:spLocks/>
            </p:cNvSpPr>
            <p:nvPr/>
          </p:nvSpPr>
          <p:spPr bwMode="auto">
            <a:xfrm>
              <a:off x="2573" y="898"/>
              <a:ext cx="82" cy="83"/>
            </a:xfrm>
            <a:custGeom>
              <a:avLst/>
              <a:gdLst>
                <a:gd name="T0" fmla="*/ 80 w 133"/>
                <a:gd name="T1" fmla="*/ 53 h 133"/>
                <a:gd name="T2" fmla="*/ 80 w 133"/>
                <a:gd name="T3" fmla="*/ 53 h 133"/>
                <a:gd name="T4" fmla="*/ 80 w 133"/>
                <a:gd name="T5" fmla="*/ 0 h 133"/>
                <a:gd name="T6" fmla="*/ 53 w 133"/>
                <a:gd name="T7" fmla="*/ 0 h 133"/>
                <a:gd name="T8" fmla="*/ 53 w 133"/>
                <a:gd name="T9" fmla="*/ 53 h 133"/>
                <a:gd name="T10" fmla="*/ 0 w 133"/>
                <a:gd name="T11" fmla="*/ 53 h 133"/>
                <a:gd name="T12" fmla="*/ 0 w 133"/>
                <a:gd name="T13" fmla="*/ 80 h 133"/>
                <a:gd name="T14" fmla="*/ 53 w 133"/>
                <a:gd name="T15" fmla="*/ 80 h 133"/>
                <a:gd name="T16" fmla="*/ 53 w 133"/>
                <a:gd name="T17" fmla="*/ 80 h 133"/>
                <a:gd name="T18" fmla="*/ 53 w 133"/>
                <a:gd name="T19" fmla="*/ 133 h 133"/>
                <a:gd name="T20" fmla="*/ 80 w 133"/>
                <a:gd name="T21" fmla="*/ 133 h 133"/>
                <a:gd name="T22" fmla="*/ 80 w 133"/>
                <a:gd name="T23" fmla="*/ 80 h 133"/>
                <a:gd name="T24" fmla="*/ 80 w 133"/>
                <a:gd name="T25" fmla="*/ 80 h 133"/>
                <a:gd name="T26" fmla="*/ 133 w 133"/>
                <a:gd name="T27" fmla="*/ 80 h 133"/>
                <a:gd name="T28" fmla="*/ 133 w 133"/>
                <a:gd name="T29" fmla="*/ 53 h 133"/>
                <a:gd name="T30" fmla="*/ 80 w 133"/>
                <a:gd name="T3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33">
                  <a:moveTo>
                    <a:pt x="80" y="53"/>
                  </a:moveTo>
                  <a:lnTo>
                    <a:pt x="80" y="53"/>
                  </a:lnTo>
                  <a:lnTo>
                    <a:pt x="80" y="0"/>
                  </a:lnTo>
                  <a:lnTo>
                    <a:pt x="53" y="0"/>
                  </a:lnTo>
                  <a:lnTo>
                    <a:pt x="53" y="53"/>
                  </a:lnTo>
                  <a:lnTo>
                    <a:pt x="0" y="53"/>
                  </a:lnTo>
                  <a:lnTo>
                    <a:pt x="0" y="80"/>
                  </a:lnTo>
                  <a:lnTo>
                    <a:pt x="53" y="80"/>
                  </a:lnTo>
                  <a:lnTo>
                    <a:pt x="53" y="80"/>
                  </a:lnTo>
                  <a:lnTo>
                    <a:pt x="53" y="133"/>
                  </a:lnTo>
                  <a:lnTo>
                    <a:pt x="80" y="133"/>
                  </a:lnTo>
                  <a:lnTo>
                    <a:pt x="80" y="80"/>
                  </a:lnTo>
                  <a:lnTo>
                    <a:pt x="80" y="80"/>
                  </a:lnTo>
                  <a:lnTo>
                    <a:pt x="133" y="80"/>
                  </a:lnTo>
                  <a:lnTo>
                    <a:pt x="133" y="53"/>
                  </a:lnTo>
                  <a:lnTo>
                    <a:pt x="80" y="53"/>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6">
            <a:extLst>
              <a:ext uri="{FF2B5EF4-FFF2-40B4-BE49-F238E27FC236}">
                <a16:creationId xmlns:a16="http://schemas.microsoft.com/office/drawing/2014/main" id="{3C5D4A5B-2F2A-EE4E-910D-40F082315CC0}"/>
              </a:ext>
            </a:extLst>
          </p:cNvPr>
          <p:cNvGrpSpPr>
            <a:grpSpLocks noChangeAspect="1"/>
          </p:cNvGrpSpPr>
          <p:nvPr/>
        </p:nvGrpSpPr>
        <p:grpSpPr bwMode="auto">
          <a:xfrm>
            <a:off x="416404" y="5135572"/>
            <a:ext cx="1097279" cy="963114"/>
            <a:chOff x="3291" y="834"/>
            <a:chExt cx="229" cy="201"/>
          </a:xfrm>
        </p:grpSpPr>
        <p:sp>
          <p:nvSpPr>
            <p:cNvPr id="27" name="Freeform 27">
              <a:extLst>
                <a:ext uri="{FF2B5EF4-FFF2-40B4-BE49-F238E27FC236}">
                  <a16:creationId xmlns:a16="http://schemas.microsoft.com/office/drawing/2014/main" id="{C4EF968D-A10E-6E43-B345-D99C6F14CE9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3C76266E-31F7-0544-9C5A-DEC8B25C968D}"/>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04A0487A-7FB5-7C47-9CEB-DD70713FD1F2}"/>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AD5BC164-0DB9-B546-B382-5A60529F58A2}"/>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F4B8F36E-7966-BA4C-8AA2-1061A311A285}"/>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9FF5F0E9-4F61-F547-B52C-180E8FE88018}"/>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18BB5B2B-B386-4FA9-865D-20D93E08F207}"/>
              </a:ext>
            </a:extLst>
          </p:cNvPr>
          <p:cNvGrpSpPr/>
          <p:nvPr/>
        </p:nvGrpSpPr>
        <p:grpSpPr>
          <a:xfrm>
            <a:off x="6788542" y="2353708"/>
            <a:ext cx="4983797" cy="3339260"/>
            <a:chOff x="6788542" y="2353708"/>
            <a:chExt cx="4983797" cy="3339260"/>
          </a:xfrm>
        </p:grpSpPr>
        <p:grpSp>
          <p:nvGrpSpPr>
            <p:cNvPr id="41" name="Group 40">
              <a:extLst>
                <a:ext uri="{FF2B5EF4-FFF2-40B4-BE49-F238E27FC236}">
                  <a16:creationId xmlns:a16="http://schemas.microsoft.com/office/drawing/2014/main" id="{481DC98E-81CC-4364-8196-860544420B9C}"/>
                </a:ext>
              </a:extLst>
            </p:cNvPr>
            <p:cNvGrpSpPr/>
            <p:nvPr/>
          </p:nvGrpSpPr>
          <p:grpSpPr>
            <a:xfrm>
              <a:off x="10856242" y="2774824"/>
              <a:ext cx="916097" cy="1879396"/>
              <a:chOff x="5809993" y="2439944"/>
              <a:chExt cx="1854945" cy="3805464"/>
            </a:xfrm>
          </p:grpSpPr>
          <p:pic>
            <p:nvPicPr>
              <p:cNvPr id="42" name="Picture 41">
                <a:extLst>
                  <a:ext uri="{FF2B5EF4-FFF2-40B4-BE49-F238E27FC236}">
                    <a16:creationId xmlns:a16="http://schemas.microsoft.com/office/drawing/2014/main" id="{AF4D21C1-495E-4610-B9B1-4828855A6737}"/>
                  </a:ext>
                </a:extLst>
              </p:cNvPr>
              <p:cNvPicPr>
                <a:picLocks noChangeAspect="1"/>
              </p:cNvPicPr>
              <p:nvPr/>
            </p:nvPicPr>
            <p:blipFill>
              <a:blip r:embed="rId3"/>
              <a:stretch>
                <a:fillRect/>
              </a:stretch>
            </p:blipFill>
            <p:spPr>
              <a:xfrm>
                <a:off x="5933105" y="2544719"/>
                <a:ext cx="1608722" cy="3483423"/>
              </a:xfrm>
              <a:prstGeom prst="rect">
                <a:avLst/>
              </a:prstGeom>
            </p:spPr>
          </p:pic>
          <p:pic>
            <p:nvPicPr>
              <p:cNvPr id="43" name="Picture 42" descr="A picture containing monitor&#10;&#10;Description automatically generated">
                <a:extLst>
                  <a:ext uri="{FF2B5EF4-FFF2-40B4-BE49-F238E27FC236}">
                    <a16:creationId xmlns:a16="http://schemas.microsoft.com/office/drawing/2014/main" id="{370894FE-FF0A-4A09-99CB-49D76243F581}"/>
                  </a:ext>
                </a:extLst>
              </p:cNvPr>
              <p:cNvPicPr>
                <a:picLocks noChangeAspect="1"/>
              </p:cNvPicPr>
              <p:nvPr/>
            </p:nvPicPr>
            <p:blipFill>
              <a:blip r:embed="rId4"/>
              <a:stretch>
                <a:fillRect/>
              </a:stretch>
            </p:blipFill>
            <p:spPr>
              <a:xfrm>
                <a:off x="5809993" y="2439944"/>
                <a:ext cx="1854945" cy="3805464"/>
              </a:xfrm>
              <a:prstGeom prst="rect">
                <a:avLst/>
              </a:prstGeom>
            </p:spPr>
          </p:pic>
        </p:grpSp>
        <p:pic>
          <p:nvPicPr>
            <p:cNvPr id="5" name="Picture 4" descr="A screen shot of a computer&#10;&#10;Description automatically generated">
              <a:extLst>
                <a:ext uri="{FF2B5EF4-FFF2-40B4-BE49-F238E27FC236}">
                  <a16:creationId xmlns:a16="http://schemas.microsoft.com/office/drawing/2014/main" id="{710EF78B-435C-1B4C-94EA-53F599CC5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542" y="2353708"/>
              <a:ext cx="4670294" cy="333926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1B567C0-7DC3-4599-BE34-CE0A7B75A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376" y="2489301"/>
              <a:ext cx="2970498" cy="1978882"/>
            </a:xfrm>
            <a:prstGeom prst="rect">
              <a:avLst/>
            </a:prstGeom>
          </p:spPr>
        </p:pic>
      </p:grpSp>
      <p:grpSp>
        <p:nvGrpSpPr>
          <p:cNvPr id="2" name="Group 1">
            <a:extLst>
              <a:ext uri="{FF2B5EF4-FFF2-40B4-BE49-F238E27FC236}">
                <a16:creationId xmlns:a16="http://schemas.microsoft.com/office/drawing/2014/main" id="{C552E556-0F12-4A40-942E-58905BE626DF}"/>
              </a:ext>
            </a:extLst>
          </p:cNvPr>
          <p:cNvGrpSpPr/>
          <p:nvPr/>
        </p:nvGrpSpPr>
        <p:grpSpPr>
          <a:xfrm>
            <a:off x="2043010" y="1343761"/>
            <a:ext cx="4045398" cy="1327732"/>
            <a:chOff x="2043010" y="1343761"/>
            <a:chExt cx="4045398" cy="1327732"/>
          </a:xfrm>
        </p:grpSpPr>
        <p:grpSp>
          <p:nvGrpSpPr>
            <p:cNvPr id="32" name="Group 31">
              <a:extLst>
                <a:ext uri="{FF2B5EF4-FFF2-40B4-BE49-F238E27FC236}">
                  <a16:creationId xmlns:a16="http://schemas.microsoft.com/office/drawing/2014/main" id="{9D3C4CA4-61CC-7D41-A668-73E14B46F763}"/>
                </a:ext>
              </a:extLst>
            </p:cNvPr>
            <p:cNvGrpSpPr/>
            <p:nvPr/>
          </p:nvGrpSpPr>
          <p:grpSpPr>
            <a:xfrm>
              <a:off x="2043010" y="1343761"/>
              <a:ext cx="4045398" cy="1327732"/>
              <a:chOff x="5613400" y="1308100"/>
              <a:chExt cx="3644900" cy="1519000"/>
            </a:xfrm>
          </p:grpSpPr>
          <p:sp>
            <p:nvSpPr>
              <p:cNvPr id="33" name="Rectangle: Rounded Corners 2">
                <a:extLst>
                  <a:ext uri="{FF2B5EF4-FFF2-40B4-BE49-F238E27FC236}">
                    <a16:creationId xmlns:a16="http://schemas.microsoft.com/office/drawing/2014/main" id="{DFDC5DD7-F8F8-7B44-B65F-DCA8E059A927}"/>
                  </a:ext>
                </a:extLst>
              </p:cNvPr>
              <p:cNvSpPr/>
              <p:nvPr/>
            </p:nvSpPr>
            <p:spPr bwMode="auto">
              <a:xfrm>
                <a:off x="5613400" y="1308100"/>
                <a:ext cx="3644900" cy="1519000"/>
              </a:xfrm>
              <a:prstGeom prst="roundRect">
                <a:avLst>
                  <a:gd name="adj" fmla="val 5828"/>
                </a:avLst>
              </a:prstGeom>
              <a:solidFill>
                <a:srgbClr val="F0880A"/>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mj-lt"/>
                    <a:ea typeface="Segoe UI" pitchFamily="34" charset="0"/>
                    <a:cs typeface="Segoe UI" pitchFamily="34" charset="0"/>
                  </a:rPr>
                  <a:t>Simple</a:t>
                </a:r>
                <a:endParaRPr lang="en-US" sz="20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4" name="Rectangle: Top Corners Rounded 5">
                <a:extLst>
                  <a:ext uri="{FF2B5EF4-FFF2-40B4-BE49-F238E27FC236}">
                    <a16:creationId xmlns:a16="http://schemas.microsoft.com/office/drawing/2014/main" id="{371F9048-0811-5D45-B752-B56907DDAE80}"/>
                  </a:ext>
                </a:extLst>
              </p:cNvPr>
              <p:cNvSpPr/>
              <p:nvPr/>
            </p:nvSpPr>
            <p:spPr bwMode="auto">
              <a:xfrm>
                <a:off x="5613400" y="1990200"/>
                <a:ext cx="3644900" cy="83690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tx1"/>
                    </a:solidFill>
                    <a:ea typeface="Segoe UI" pitchFamily="34" charset="0"/>
                    <a:cs typeface="Segoe UI" pitchFamily="34" charset="0"/>
                  </a:rPr>
                  <a:t>Easily create, share, and track lists with anyone, on any device</a:t>
                </a:r>
              </a:p>
            </p:txBody>
          </p:sp>
        </p:grpSp>
        <p:sp>
          <p:nvSpPr>
            <p:cNvPr id="38" name="Rectangle: Rounded Corners 16">
              <a:extLst>
                <a:ext uri="{FF2B5EF4-FFF2-40B4-BE49-F238E27FC236}">
                  <a16:creationId xmlns:a16="http://schemas.microsoft.com/office/drawing/2014/main" id="{9675567B-555A-2742-BD0E-86E3E3552249}"/>
                </a:ext>
              </a:extLst>
            </p:cNvPr>
            <p:cNvSpPr/>
            <p:nvPr/>
          </p:nvSpPr>
          <p:spPr bwMode="auto">
            <a:xfrm>
              <a:off x="2044515" y="1346049"/>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E15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36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5F479F5D-4B28-CB4F-8F6A-01402D348DF8}"/>
              </a:ext>
            </a:extLst>
          </p:cNvPr>
          <p:cNvGrpSpPr/>
          <p:nvPr/>
        </p:nvGrpSpPr>
        <p:grpSpPr>
          <a:xfrm>
            <a:off x="2043010" y="3156483"/>
            <a:ext cx="4045399" cy="1329293"/>
            <a:chOff x="2043010" y="3156483"/>
            <a:chExt cx="4045399" cy="1329293"/>
          </a:xfrm>
        </p:grpSpPr>
        <p:sp>
          <p:nvSpPr>
            <p:cNvPr id="30" name="Rectangle: Rounded Corners 25">
              <a:extLst>
                <a:ext uri="{FF2B5EF4-FFF2-40B4-BE49-F238E27FC236}">
                  <a16:creationId xmlns:a16="http://schemas.microsoft.com/office/drawing/2014/main" id="{F021DFEB-43B4-A54F-8955-BD048B0174C1}"/>
                </a:ext>
              </a:extLst>
            </p:cNvPr>
            <p:cNvSpPr/>
            <p:nvPr/>
          </p:nvSpPr>
          <p:spPr bwMode="auto">
            <a:xfrm>
              <a:off x="2043011" y="3158044"/>
              <a:ext cx="4045398" cy="1327732"/>
            </a:xfrm>
            <a:prstGeom prst="roundRect">
              <a:avLst>
                <a:gd name="adj" fmla="val 5828"/>
              </a:avLst>
            </a:prstGeom>
            <a:solidFill>
              <a:srgbClr val="D43401"/>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mj-lt"/>
                  <a:ea typeface="Segoe UI" pitchFamily="34" charset="0"/>
                  <a:cs typeface="Segoe UI" pitchFamily="34" charset="0"/>
                </a:rPr>
                <a:t>Smart</a:t>
              </a:r>
              <a:endParaRPr lang="en-US" sz="20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1" name="Rectangle: Top Corners Rounded 26">
              <a:extLst>
                <a:ext uri="{FF2B5EF4-FFF2-40B4-BE49-F238E27FC236}">
                  <a16:creationId xmlns:a16="http://schemas.microsoft.com/office/drawing/2014/main" id="{3568ACAC-7711-5249-B309-16A364177193}"/>
                </a:ext>
              </a:extLst>
            </p:cNvPr>
            <p:cNvSpPr/>
            <p:nvPr/>
          </p:nvSpPr>
          <p:spPr bwMode="auto">
            <a:xfrm>
              <a:off x="2043010" y="3754256"/>
              <a:ext cx="4045398" cy="73152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a:solidFill>
                    <a:schemeClr val="tx1"/>
                  </a:solidFill>
                  <a:ea typeface="Segoe UI" pitchFamily="34" charset="0"/>
                  <a:cs typeface="Segoe UI" pitchFamily="34" charset="0"/>
                </a:rPr>
                <a:t>Keep everyone in sync with rules and quick edits</a:t>
              </a:r>
            </a:p>
          </p:txBody>
        </p:sp>
        <p:sp>
          <p:nvSpPr>
            <p:cNvPr id="44" name="Rectangle: Rounded Corners 16">
              <a:extLst>
                <a:ext uri="{FF2B5EF4-FFF2-40B4-BE49-F238E27FC236}">
                  <a16:creationId xmlns:a16="http://schemas.microsoft.com/office/drawing/2014/main" id="{9AB8476C-F8D3-C64E-A9F3-7FAF163F7319}"/>
                </a:ext>
              </a:extLst>
            </p:cNvPr>
            <p:cNvSpPr/>
            <p:nvPr/>
          </p:nvSpPr>
          <p:spPr bwMode="auto">
            <a:xfrm>
              <a:off x="2043010" y="3156483"/>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B530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36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grpSp>
        <p:nvGrpSpPr>
          <p:cNvPr id="8" name="Group 7">
            <a:extLst>
              <a:ext uri="{FF2B5EF4-FFF2-40B4-BE49-F238E27FC236}">
                <a16:creationId xmlns:a16="http://schemas.microsoft.com/office/drawing/2014/main" id="{99FA925A-274B-AA4E-B543-B0992E1A18CA}"/>
              </a:ext>
            </a:extLst>
          </p:cNvPr>
          <p:cNvGrpSpPr/>
          <p:nvPr/>
        </p:nvGrpSpPr>
        <p:grpSpPr>
          <a:xfrm>
            <a:off x="2043010" y="4958039"/>
            <a:ext cx="4045398" cy="1327732"/>
            <a:chOff x="2043010" y="4958039"/>
            <a:chExt cx="4045398" cy="1327732"/>
          </a:xfrm>
        </p:grpSpPr>
        <p:sp>
          <p:nvSpPr>
            <p:cNvPr id="19" name="Rectangle: Rounded Corners 28">
              <a:extLst>
                <a:ext uri="{FF2B5EF4-FFF2-40B4-BE49-F238E27FC236}">
                  <a16:creationId xmlns:a16="http://schemas.microsoft.com/office/drawing/2014/main" id="{0FCDDBC0-A26D-EE40-AA63-46CA86CF41B5}"/>
                </a:ext>
              </a:extLst>
            </p:cNvPr>
            <p:cNvSpPr/>
            <p:nvPr/>
          </p:nvSpPr>
          <p:spPr bwMode="auto">
            <a:xfrm>
              <a:off x="2043010" y="4958039"/>
              <a:ext cx="4045398" cy="1327732"/>
            </a:xfrm>
            <a:prstGeom prst="roundRect">
              <a:avLst>
                <a:gd name="adj" fmla="val 5828"/>
              </a:avLst>
            </a:prstGeom>
            <a:solidFill>
              <a:srgbClr val="83497F"/>
            </a:solidFill>
            <a:ln>
              <a:noFill/>
              <a:headEnd type="none" w="med" len="med"/>
              <a:tailEnd type="none" w="med" len="med"/>
            </a:ln>
            <a:effectLst>
              <a:outerShdw blurRad="1016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mj-lt"/>
                  <a:ea typeface="Segoe UI" pitchFamily="34" charset="0"/>
                  <a:cs typeface="Segoe UI" pitchFamily="34" charset="0"/>
                </a:rPr>
                <a:t>Flexible</a:t>
              </a:r>
              <a:endParaRPr lang="en-US" sz="20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2" name="Rectangle: Top Corners Rounded 29">
              <a:extLst>
                <a:ext uri="{FF2B5EF4-FFF2-40B4-BE49-F238E27FC236}">
                  <a16:creationId xmlns:a16="http://schemas.microsoft.com/office/drawing/2014/main" id="{4F7BC06F-E1E2-5447-8B90-29C84BDF5DA6}"/>
                </a:ext>
              </a:extLst>
            </p:cNvPr>
            <p:cNvSpPr/>
            <p:nvPr/>
          </p:nvSpPr>
          <p:spPr bwMode="auto">
            <a:xfrm>
              <a:off x="2043010" y="5554251"/>
              <a:ext cx="4045398" cy="731520"/>
            </a:xfrm>
            <a:prstGeom prst="round2SameRect">
              <a:avLst>
                <a:gd name="adj1" fmla="val 0"/>
                <a:gd name="adj2" fmla="val 5245"/>
              </a:avLst>
            </a:prstGeom>
            <a:solidFill>
              <a:schemeClr val="bg1">
                <a:lumMod val="95000"/>
                <a:alpha val="97000"/>
              </a:schemeClr>
            </a:solidFill>
            <a:ln>
              <a:no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a:solidFill>
                    <a:schemeClr val="tx1"/>
                  </a:solidFill>
                  <a:ea typeface="Segoe UI" pitchFamily="34" charset="0"/>
                  <a:cs typeface="Segoe UI" pitchFamily="34" charset="0"/>
                </a:rPr>
                <a:t>Customize your lists for whatever your business needs</a:t>
              </a:r>
            </a:p>
          </p:txBody>
        </p:sp>
        <p:sp>
          <p:nvSpPr>
            <p:cNvPr id="45" name="Rectangle: Rounded Corners 16">
              <a:extLst>
                <a:ext uri="{FF2B5EF4-FFF2-40B4-BE49-F238E27FC236}">
                  <a16:creationId xmlns:a16="http://schemas.microsoft.com/office/drawing/2014/main" id="{BC5B99B2-6D0A-7B41-B448-72B3FD1CD2B5}"/>
                </a:ext>
              </a:extLst>
            </p:cNvPr>
            <p:cNvSpPr/>
            <p:nvPr/>
          </p:nvSpPr>
          <p:spPr bwMode="auto">
            <a:xfrm>
              <a:off x="2043010" y="4959739"/>
              <a:ext cx="599888" cy="597100"/>
            </a:xfrm>
            <a:custGeom>
              <a:avLst/>
              <a:gdLst>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160283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1919 h 1108246"/>
                <a:gd name="connsiteX1" fmla="*/ 160283 w 841248"/>
                <a:gd name="connsiteY1" fmla="*/ 1636 h 1108246"/>
                <a:gd name="connsiteX2" fmla="*/ 680965 w 841248"/>
                <a:gd name="connsiteY2" fmla="*/ 1636 h 1108246"/>
                <a:gd name="connsiteX3" fmla="*/ 841248 w 841248"/>
                <a:gd name="connsiteY3" fmla="*/ 71522 h 1108246"/>
                <a:gd name="connsiteX4" fmla="*/ 841248 w 841248"/>
                <a:gd name="connsiteY4" fmla="*/ 947963 h 1108246"/>
                <a:gd name="connsiteX5" fmla="*/ 680965 w 841248"/>
                <a:gd name="connsiteY5" fmla="*/ 1108246 h 1108246"/>
                <a:gd name="connsiteX6" fmla="*/ 160283 w 841248"/>
                <a:gd name="connsiteY6" fmla="*/ 1108246 h 1108246"/>
                <a:gd name="connsiteX7" fmla="*/ 0 w 841248"/>
                <a:gd name="connsiteY7" fmla="*/ 947963 h 1108246"/>
                <a:gd name="connsiteX8" fmla="*/ 0 w 841248"/>
                <a:gd name="connsiteY8" fmla="*/ 161919 h 1108246"/>
                <a:gd name="connsiteX0" fmla="*/ 0 w 841248"/>
                <a:gd name="connsiteY0" fmla="*/ 160283 h 1106610"/>
                <a:gd name="connsiteX1" fmla="*/ 160283 w 841248"/>
                <a:gd name="connsiteY1" fmla="*/ 0 h 1106610"/>
                <a:gd name="connsiteX2" fmla="*/ 680965 w 841248"/>
                <a:gd name="connsiteY2" fmla="*/ 0 h 1106610"/>
                <a:gd name="connsiteX3" fmla="*/ 841248 w 841248"/>
                <a:gd name="connsiteY3" fmla="*/ 69886 h 1106610"/>
                <a:gd name="connsiteX4" fmla="*/ 841248 w 841248"/>
                <a:gd name="connsiteY4" fmla="*/ 946327 h 1106610"/>
                <a:gd name="connsiteX5" fmla="*/ 680965 w 841248"/>
                <a:gd name="connsiteY5" fmla="*/ 1106610 h 1106610"/>
                <a:gd name="connsiteX6" fmla="*/ 160283 w 841248"/>
                <a:gd name="connsiteY6" fmla="*/ 1106610 h 1106610"/>
                <a:gd name="connsiteX7" fmla="*/ 0 w 841248"/>
                <a:gd name="connsiteY7" fmla="*/ 946327 h 1106610"/>
                <a:gd name="connsiteX8" fmla="*/ 0 w 841248"/>
                <a:gd name="connsiteY8" fmla="*/ 160283 h 1106610"/>
                <a:gd name="connsiteX0" fmla="*/ 0 w 841248"/>
                <a:gd name="connsiteY0" fmla="*/ 169027 h 1115354"/>
                <a:gd name="connsiteX1" fmla="*/ 160283 w 841248"/>
                <a:gd name="connsiteY1" fmla="*/ 8744 h 1115354"/>
                <a:gd name="connsiteX2" fmla="*/ 680965 w 841248"/>
                <a:gd name="connsiteY2" fmla="*/ 8744 h 1115354"/>
                <a:gd name="connsiteX3" fmla="*/ 837771 w 841248"/>
                <a:gd name="connsiteY3" fmla="*/ 19525 h 1115354"/>
                <a:gd name="connsiteX4" fmla="*/ 841248 w 841248"/>
                <a:gd name="connsiteY4" fmla="*/ 955071 h 1115354"/>
                <a:gd name="connsiteX5" fmla="*/ 680965 w 841248"/>
                <a:gd name="connsiteY5" fmla="*/ 1115354 h 1115354"/>
                <a:gd name="connsiteX6" fmla="*/ 160283 w 841248"/>
                <a:gd name="connsiteY6" fmla="*/ 1115354 h 1115354"/>
                <a:gd name="connsiteX7" fmla="*/ 0 w 841248"/>
                <a:gd name="connsiteY7" fmla="*/ 955071 h 1115354"/>
                <a:gd name="connsiteX8" fmla="*/ 0 w 841248"/>
                <a:gd name="connsiteY8" fmla="*/ 169027 h 1115354"/>
                <a:gd name="connsiteX0" fmla="*/ 0 w 841248"/>
                <a:gd name="connsiteY0" fmla="*/ 160321 h 1106648"/>
                <a:gd name="connsiteX1" fmla="*/ 160283 w 841248"/>
                <a:gd name="connsiteY1" fmla="*/ 38 h 1106648"/>
                <a:gd name="connsiteX2" fmla="*/ 680965 w 841248"/>
                <a:gd name="connsiteY2" fmla="*/ 38 h 1106648"/>
                <a:gd name="connsiteX3" fmla="*/ 837771 w 841248"/>
                <a:gd name="connsiteY3" fmla="*/ 10819 h 1106648"/>
                <a:gd name="connsiteX4" fmla="*/ 841248 w 841248"/>
                <a:gd name="connsiteY4" fmla="*/ 946365 h 1106648"/>
                <a:gd name="connsiteX5" fmla="*/ 680965 w 841248"/>
                <a:gd name="connsiteY5" fmla="*/ 1106648 h 1106648"/>
                <a:gd name="connsiteX6" fmla="*/ 160283 w 841248"/>
                <a:gd name="connsiteY6" fmla="*/ 1106648 h 1106648"/>
                <a:gd name="connsiteX7" fmla="*/ 0 w 841248"/>
                <a:gd name="connsiteY7" fmla="*/ 946365 h 1106648"/>
                <a:gd name="connsiteX8" fmla="*/ 0 w 841248"/>
                <a:gd name="connsiteY8" fmla="*/ 160321 h 1106648"/>
                <a:gd name="connsiteX0" fmla="*/ 0 w 844725"/>
                <a:gd name="connsiteY0" fmla="*/ 165373 h 1111700"/>
                <a:gd name="connsiteX1" fmla="*/ 160283 w 844725"/>
                <a:gd name="connsiteY1" fmla="*/ 5090 h 1111700"/>
                <a:gd name="connsiteX2" fmla="*/ 680965 w 844725"/>
                <a:gd name="connsiteY2" fmla="*/ 5090 h 1111700"/>
                <a:gd name="connsiteX3" fmla="*/ 844725 w 844725"/>
                <a:gd name="connsiteY3" fmla="*/ 5440 h 1111700"/>
                <a:gd name="connsiteX4" fmla="*/ 841248 w 844725"/>
                <a:gd name="connsiteY4" fmla="*/ 951417 h 1111700"/>
                <a:gd name="connsiteX5" fmla="*/ 680965 w 844725"/>
                <a:gd name="connsiteY5" fmla="*/ 1111700 h 1111700"/>
                <a:gd name="connsiteX6" fmla="*/ 160283 w 844725"/>
                <a:gd name="connsiteY6" fmla="*/ 1111700 h 1111700"/>
                <a:gd name="connsiteX7" fmla="*/ 0 w 844725"/>
                <a:gd name="connsiteY7" fmla="*/ 951417 h 1111700"/>
                <a:gd name="connsiteX8" fmla="*/ 0 w 844725"/>
                <a:gd name="connsiteY8" fmla="*/ 165373 h 1111700"/>
                <a:gd name="connsiteX0" fmla="*/ 0 w 844725"/>
                <a:gd name="connsiteY0" fmla="*/ 160283 h 1106610"/>
                <a:gd name="connsiteX1" fmla="*/ 160283 w 844725"/>
                <a:gd name="connsiteY1" fmla="*/ 0 h 1106610"/>
                <a:gd name="connsiteX2" fmla="*/ 680965 w 844725"/>
                <a:gd name="connsiteY2" fmla="*/ 0 h 1106610"/>
                <a:gd name="connsiteX3" fmla="*/ 844725 w 844725"/>
                <a:gd name="connsiteY3" fmla="*/ 350 h 1106610"/>
                <a:gd name="connsiteX4" fmla="*/ 841248 w 844725"/>
                <a:gd name="connsiteY4" fmla="*/ 946327 h 1106610"/>
                <a:gd name="connsiteX5" fmla="*/ 680965 w 844725"/>
                <a:gd name="connsiteY5" fmla="*/ 1106610 h 1106610"/>
                <a:gd name="connsiteX6" fmla="*/ 160283 w 844725"/>
                <a:gd name="connsiteY6" fmla="*/ 1106610 h 1106610"/>
                <a:gd name="connsiteX7" fmla="*/ 0 w 844725"/>
                <a:gd name="connsiteY7" fmla="*/ 946327 h 1106610"/>
                <a:gd name="connsiteX8" fmla="*/ 0 w 844725"/>
                <a:gd name="connsiteY8" fmla="*/ 160283 h 1106610"/>
                <a:gd name="connsiteX0" fmla="*/ 0 w 844725"/>
                <a:gd name="connsiteY0" fmla="*/ 160283 h 1153829"/>
                <a:gd name="connsiteX1" fmla="*/ 160283 w 844725"/>
                <a:gd name="connsiteY1" fmla="*/ 0 h 1153829"/>
                <a:gd name="connsiteX2" fmla="*/ 680965 w 844725"/>
                <a:gd name="connsiteY2" fmla="*/ 0 h 1153829"/>
                <a:gd name="connsiteX3" fmla="*/ 844725 w 844725"/>
                <a:gd name="connsiteY3" fmla="*/ 350 h 1153829"/>
                <a:gd name="connsiteX4" fmla="*/ 841248 w 844725"/>
                <a:gd name="connsiteY4" fmla="*/ 946327 h 1153829"/>
                <a:gd name="connsiteX5" fmla="*/ 680965 w 844725"/>
                <a:gd name="connsiteY5" fmla="*/ 1106610 h 1153829"/>
                <a:gd name="connsiteX6" fmla="*/ 160283 w 844725"/>
                <a:gd name="connsiteY6" fmla="*/ 1106610 h 1153829"/>
                <a:gd name="connsiteX7" fmla="*/ 0 w 844725"/>
                <a:gd name="connsiteY7" fmla="*/ 1117014 h 1153829"/>
                <a:gd name="connsiteX8" fmla="*/ 0 w 844725"/>
                <a:gd name="connsiteY8" fmla="*/ 160283 h 1153829"/>
                <a:gd name="connsiteX0" fmla="*/ 0 w 844725"/>
                <a:gd name="connsiteY0" fmla="*/ 160283 h 1117014"/>
                <a:gd name="connsiteX1" fmla="*/ 160283 w 844725"/>
                <a:gd name="connsiteY1" fmla="*/ 0 h 1117014"/>
                <a:gd name="connsiteX2" fmla="*/ 680965 w 844725"/>
                <a:gd name="connsiteY2" fmla="*/ 0 h 1117014"/>
                <a:gd name="connsiteX3" fmla="*/ 844725 w 844725"/>
                <a:gd name="connsiteY3" fmla="*/ 350 h 1117014"/>
                <a:gd name="connsiteX4" fmla="*/ 841248 w 844725"/>
                <a:gd name="connsiteY4" fmla="*/ 946327 h 1117014"/>
                <a:gd name="connsiteX5" fmla="*/ 680965 w 844725"/>
                <a:gd name="connsiteY5" fmla="*/ 1106610 h 1117014"/>
                <a:gd name="connsiteX6" fmla="*/ 160283 w 844725"/>
                <a:gd name="connsiteY6" fmla="*/ 1106610 h 1117014"/>
                <a:gd name="connsiteX7" fmla="*/ 0 w 844725"/>
                <a:gd name="connsiteY7" fmla="*/ 1117014 h 1117014"/>
                <a:gd name="connsiteX8" fmla="*/ 0 w 844725"/>
                <a:gd name="connsiteY8" fmla="*/ 160283 h 1117014"/>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684140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80316"/>
                <a:gd name="connsiteY0" fmla="*/ 160283 h 1108688"/>
                <a:gd name="connsiteX1" fmla="*/ 163458 w 880316"/>
                <a:gd name="connsiteY1" fmla="*/ 0 h 1108688"/>
                <a:gd name="connsiteX2" fmla="*/ 684140 w 880316"/>
                <a:gd name="connsiteY2" fmla="*/ 0 h 1108688"/>
                <a:gd name="connsiteX3" fmla="*/ 847900 w 880316"/>
                <a:gd name="connsiteY3" fmla="*/ 350 h 1108688"/>
                <a:gd name="connsiteX4" fmla="*/ 844423 w 880316"/>
                <a:gd name="connsiteY4" fmla="*/ 946327 h 1108688"/>
                <a:gd name="connsiteX5" fmla="*/ 839715 w 880316"/>
                <a:gd name="connsiteY5" fmla="*/ 1106610 h 1108688"/>
                <a:gd name="connsiteX6" fmla="*/ 163458 w 880316"/>
                <a:gd name="connsiteY6" fmla="*/ 1106610 h 1108688"/>
                <a:gd name="connsiteX7" fmla="*/ 0 w 880316"/>
                <a:gd name="connsiteY7" fmla="*/ 1108688 h 1108688"/>
                <a:gd name="connsiteX8" fmla="*/ 3175 w 880316"/>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3971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 name="connsiteX0" fmla="*/ 3175 w 847900"/>
                <a:gd name="connsiteY0" fmla="*/ 160283 h 1108688"/>
                <a:gd name="connsiteX1" fmla="*/ 163458 w 847900"/>
                <a:gd name="connsiteY1" fmla="*/ 0 h 1108688"/>
                <a:gd name="connsiteX2" fmla="*/ 684140 w 847900"/>
                <a:gd name="connsiteY2" fmla="*/ 0 h 1108688"/>
                <a:gd name="connsiteX3" fmla="*/ 847900 w 847900"/>
                <a:gd name="connsiteY3" fmla="*/ 350 h 1108688"/>
                <a:gd name="connsiteX4" fmla="*/ 844423 w 847900"/>
                <a:gd name="connsiteY4" fmla="*/ 946327 h 1108688"/>
                <a:gd name="connsiteX5" fmla="*/ 846065 w 847900"/>
                <a:gd name="connsiteY5" fmla="*/ 1106610 h 1108688"/>
                <a:gd name="connsiteX6" fmla="*/ 163458 w 847900"/>
                <a:gd name="connsiteY6" fmla="*/ 1106610 h 1108688"/>
                <a:gd name="connsiteX7" fmla="*/ 0 w 847900"/>
                <a:gd name="connsiteY7" fmla="*/ 1108688 h 1108688"/>
                <a:gd name="connsiteX8" fmla="*/ 3175 w 847900"/>
                <a:gd name="connsiteY8" fmla="*/ 160283 h 11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00" h="1108688">
                  <a:moveTo>
                    <a:pt x="3175" y="160283"/>
                  </a:moveTo>
                  <a:cubicBezTo>
                    <a:pt x="3175" y="71761"/>
                    <a:pt x="74936" y="0"/>
                    <a:pt x="163458" y="0"/>
                  </a:cubicBezTo>
                  <a:lnTo>
                    <a:pt x="684140" y="0"/>
                  </a:lnTo>
                  <a:cubicBezTo>
                    <a:pt x="772662" y="0"/>
                    <a:pt x="699001" y="1017"/>
                    <a:pt x="847900" y="350"/>
                  </a:cubicBezTo>
                  <a:lnTo>
                    <a:pt x="844423" y="946327"/>
                  </a:lnTo>
                  <a:cubicBezTo>
                    <a:pt x="844423" y="1034849"/>
                    <a:pt x="842512" y="998369"/>
                    <a:pt x="846065" y="1106610"/>
                  </a:cubicBezTo>
                  <a:lnTo>
                    <a:pt x="163458" y="1106610"/>
                  </a:lnTo>
                  <a:cubicBezTo>
                    <a:pt x="74936" y="1106610"/>
                    <a:pt x="104775" y="1105621"/>
                    <a:pt x="0" y="1108688"/>
                  </a:cubicBezTo>
                  <a:cubicBezTo>
                    <a:pt x="1058" y="792553"/>
                    <a:pt x="2117" y="476418"/>
                    <a:pt x="3175" y="160283"/>
                  </a:cubicBezTo>
                  <a:close/>
                </a:path>
              </a:pathLst>
            </a:custGeom>
            <a:solidFill>
              <a:srgbClr val="6D3B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36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sp>
        <p:nvSpPr>
          <p:cNvPr id="9" name="Rectangle 8">
            <a:hlinkClick r:id="rId7"/>
            <a:extLst>
              <a:ext uri="{FF2B5EF4-FFF2-40B4-BE49-F238E27FC236}">
                <a16:creationId xmlns:a16="http://schemas.microsoft.com/office/drawing/2014/main" id="{2A91DADC-F176-42E3-A0A1-13DFB0C96806}"/>
              </a:ext>
            </a:extLst>
          </p:cNvPr>
          <p:cNvSpPr/>
          <p:nvPr/>
        </p:nvSpPr>
        <p:spPr bwMode="auto">
          <a:xfrm>
            <a:off x="7416376" y="6119270"/>
            <a:ext cx="3888452" cy="4132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a:rPr>
              <a:t>Click for the downloadable look book </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4260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AD3E-E933-4448-A9FE-1E7B300C17EB}"/>
              </a:ext>
            </a:extLst>
          </p:cNvPr>
          <p:cNvSpPr>
            <a:spLocks noGrp="1"/>
          </p:cNvSpPr>
          <p:nvPr>
            <p:ph type="title"/>
          </p:nvPr>
        </p:nvSpPr>
        <p:spPr/>
        <p:txBody>
          <a:bodyPr/>
          <a:lstStyle/>
          <a:p>
            <a:r>
              <a:rPr lang="en-US" dirty="0"/>
              <a:t>Understanding Microsoft’s vision</a:t>
            </a:r>
          </a:p>
        </p:txBody>
      </p:sp>
      <p:pic>
        <p:nvPicPr>
          <p:cNvPr id="8" name="Picture 7">
            <a:extLst>
              <a:ext uri="{FF2B5EF4-FFF2-40B4-BE49-F238E27FC236}">
                <a16:creationId xmlns:a16="http://schemas.microsoft.com/office/drawing/2014/main" id="{26B66B2F-43A1-43C6-AAE9-BCDF24986BA6}"/>
              </a:ext>
            </a:extLst>
          </p:cNvPr>
          <p:cNvPicPr>
            <a:picLocks noChangeAspect="1"/>
          </p:cNvPicPr>
          <p:nvPr/>
        </p:nvPicPr>
        <p:blipFill>
          <a:blip r:embed="rId3"/>
          <a:stretch>
            <a:fillRect/>
          </a:stretch>
        </p:blipFill>
        <p:spPr>
          <a:xfrm>
            <a:off x="429382" y="1158608"/>
            <a:ext cx="2962683" cy="1664484"/>
          </a:xfrm>
          <a:prstGeom prst="rect">
            <a:avLst/>
          </a:prstGeom>
        </p:spPr>
      </p:pic>
      <p:sp>
        <p:nvSpPr>
          <p:cNvPr id="11" name="TextBox 10">
            <a:extLst>
              <a:ext uri="{FF2B5EF4-FFF2-40B4-BE49-F238E27FC236}">
                <a16:creationId xmlns:a16="http://schemas.microsoft.com/office/drawing/2014/main" id="{F2C33462-DD90-445A-92F2-5887BE1E7144}"/>
              </a:ext>
            </a:extLst>
          </p:cNvPr>
          <p:cNvSpPr txBox="1"/>
          <p:nvPr/>
        </p:nvSpPr>
        <p:spPr>
          <a:xfrm>
            <a:off x="3615398" y="1268397"/>
            <a:ext cx="3609474" cy="738664"/>
          </a:xfrm>
          <a:prstGeom prst="rect">
            <a:avLst/>
          </a:prstGeom>
          <a:noFill/>
        </p:spPr>
        <p:txBody>
          <a:bodyPr wrap="square" lIns="182880" tIns="146304" rIns="182880" bIns="146304" rtlCol="0">
            <a:spAutoFit/>
          </a:bodyPr>
          <a:lstStyle/>
          <a:p>
            <a:pPr>
              <a:lnSpc>
                <a:spcPct val="90000"/>
              </a:lnSpc>
              <a:spcAft>
                <a:spcPts val="600"/>
              </a:spcAft>
            </a:pPr>
            <a:r>
              <a:rPr lang="en-US" sz="1600" b="1" dirty="0">
                <a:gradFill>
                  <a:gsLst>
                    <a:gs pos="2917">
                      <a:schemeClr val="tx1"/>
                    </a:gs>
                    <a:gs pos="30000">
                      <a:schemeClr val="tx1"/>
                    </a:gs>
                  </a:gsLst>
                  <a:lin ang="5400000" scaled="0"/>
                </a:gradFill>
              </a:rPr>
              <a:t>Embrace a new way of work with Microsoft 365</a:t>
            </a:r>
          </a:p>
        </p:txBody>
      </p:sp>
      <p:sp>
        <p:nvSpPr>
          <p:cNvPr id="12" name="Rectangle 11">
            <a:hlinkClick r:id="rId4"/>
            <a:extLst>
              <a:ext uri="{FF2B5EF4-FFF2-40B4-BE49-F238E27FC236}">
                <a16:creationId xmlns:a16="http://schemas.microsoft.com/office/drawing/2014/main" id="{B49256B2-5FB9-493E-AFC5-1E6706E6A3A0}"/>
              </a:ext>
            </a:extLst>
          </p:cNvPr>
          <p:cNvSpPr/>
          <p:nvPr/>
        </p:nvSpPr>
        <p:spPr bwMode="auto">
          <a:xfrm>
            <a:off x="3761328" y="2112378"/>
            <a:ext cx="1306173" cy="457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Watch video</a:t>
            </a:r>
          </a:p>
        </p:txBody>
      </p:sp>
      <p:sp>
        <p:nvSpPr>
          <p:cNvPr id="14" name="Rectangle 13">
            <a:hlinkClick r:id="rId5"/>
            <a:extLst>
              <a:ext uri="{FF2B5EF4-FFF2-40B4-BE49-F238E27FC236}">
                <a16:creationId xmlns:a16="http://schemas.microsoft.com/office/drawing/2014/main" id="{D8574384-B467-4727-8226-077C45671392}"/>
              </a:ext>
            </a:extLst>
          </p:cNvPr>
          <p:cNvSpPr/>
          <p:nvPr/>
        </p:nvSpPr>
        <p:spPr bwMode="auto">
          <a:xfrm>
            <a:off x="3761328" y="4114143"/>
            <a:ext cx="1306173"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Watch video</a:t>
            </a:r>
          </a:p>
        </p:txBody>
      </p:sp>
      <p:pic>
        <p:nvPicPr>
          <p:cNvPr id="16" name="Picture 15">
            <a:extLst>
              <a:ext uri="{FF2B5EF4-FFF2-40B4-BE49-F238E27FC236}">
                <a16:creationId xmlns:a16="http://schemas.microsoft.com/office/drawing/2014/main" id="{34591715-935B-45B6-9295-F1CFD37EB588}"/>
              </a:ext>
            </a:extLst>
          </p:cNvPr>
          <p:cNvPicPr>
            <a:picLocks noChangeAspect="1"/>
          </p:cNvPicPr>
          <p:nvPr/>
        </p:nvPicPr>
        <p:blipFill>
          <a:blip r:embed="rId6"/>
          <a:stretch>
            <a:fillRect/>
          </a:stretch>
        </p:blipFill>
        <p:spPr>
          <a:xfrm>
            <a:off x="429382" y="3219080"/>
            <a:ext cx="2962683" cy="1322058"/>
          </a:xfrm>
          <a:prstGeom prst="rect">
            <a:avLst/>
          </a:prstGeom>
        </p:spPr>
      </p:pic>
      <p:sp>
        <p:nvSpPr>
          <p:cNvPr id="18" name="TextBox 17">
            <a:extLst>
              <a:ext uri="{FF2B5EF4-FFF2-40B4-BE49-F238E27FC236}">
                <a16:creationId xmlns:a16="http://schemas.microsoft.com/office/drawing/2014/main" id="{FFE7D107-7068-4DAA-A60A-FFEA5B3D9E66}"/>
              </a:ext>
            </a:extLst>
          </p:cNvPr>
          <p:cNvSpPr txBox="1"/>
          <p:nvPr/>
        </p:nvSpPr>
        <p:spPr>
          <a:xfrm>
            <a:off x="3615398" y="3074646"/>
            <a:ext cx="3609474" cy="960263"/>
          </a:xfrm>
          <a:prstGeom prst="rect">
            <a:avLst/>
          </a:prstGeom>
          <a:noFill/>
        </p:spPr>
        <p:txBody>
          <a:bodyPr wrap="square" lIns="182880" tIns="146304" rIns="182880" bIns="146304" rtlCol="0">
            <a:spAutoFit/>
          </a:bodyPr>
          <a:lstStyle/>
          <a:p>
            <a:pPr>
              <a:lnSpc>
                <a:spcPct val="90000"/>
              </a:lnSpc>
              <a:spcAft>
                <a:spcPts val="600"/>
              </a:spcAft>
            </a:pPr>
            <a:r>
              <a:rPr lang="en-US" sz="1600" b="1" i="0" u="none" strike="noStrike" dirty="0">
                <a:solidFill>
                  <a:srgbClr val="333333"/>
                </a:solidFill>
                <a:effectLst/>
                <a:latin typeface="SegoeUI"/>
              </a:rPr>
              <a:t>Customize productivity apps with lists and libraries, Power Apps, and Power Automate</a:t>
            </a:r>
            <a:endParaRPr lang="en-US" sz="1600" b="1" dirty="0">
              <a:gradFill>
                <a:gsLst>
                  <a:gs pos="2917">
                    <a:schemeClr val="tx1"/>
                  </a:gs>
                  <a:gs pos="30000">
                    <a:schemeClr val="tx1"/>
                  </a:gs>
                </a:gsLst>
                <a:lin ang="5400000" scaled="0"/>
              </a:gradFill>
            </a:endParaRPr>
          </a:p>
        </p:txBody>
      </p:sp>
      <p:pic>
        <p:nvPicPr>
          <p:cNvPr id="20" name="Picture 19">
            <a:extLst>
              <a:ext uri="{FF2B5EF4-FFF2-40B4-BE49-F238E27FC236}">
                <a16:creationId xmlns:a16="http://schemas.microsoft.com/office/drawing/2014/main" id="{F54295ED-A2F2-4D8F-A002-EA9B7D5A7E44}"/>
              </a:ext>
            </a:extLst>
          </p:cNvPr>
          <p:cNvPicPr>
            <a:picLocks noChangeAspect="1"/>
          </p:cNvPicPr>
          <p:nvPr/>
        </p:nvPicPr>
        <p:blipFill>
          <a:blip r:embed="rId7"/>
          <a:stretch>
            <a:fillRect/>
          </a:stretch>
        </p:blipFill>
        <p:spPr>
          <a:xfrm>
            <a:off x="429382" y="5075350"/>
            <a:ext cx="2962683" cy="1320269"/>
          </a:xfrm>
          <a:prstGeom prst="rect">
            <a:avLst/>
          </a:prstGeom>
        </p:spPr>
      </p:pic>
      <p:sp>
        <p:nvSpPr>
          <p:cNvPr id="22" name="Rectangle 21">
            <a:hlinkClick r:id="rId8"/>
            <a:extLst>
              <a:ext uri="{FF2B5EF4-FFF2-40B4-BE49-F238E27FC236}">
                <a16:creationId xmlns:a16="http://schemas.microsoft.com/office/drawing/2014/main" id="{BB69A40E-5EC6-420D-BCD2-4178FD01EFEF}"/>
              </a:ext>
            </a:extLst>
          </p:cNvPr>
          <p:cNvSpPr/>
          <p:nvPr/>
        </p:nvSpPr>
        <p:spPr bwMode="auto">
          <a:xfrm>
            <a:off x="3761328" y="5988194"/>
            <a:ext cx="1306173" cy="4572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Watch video</a:t>
            </a:r>
          </a:p>
        </p:txBody>
      </p:sp>
      <p:sp>
        <p:nvSpPr>
          <p:cNvPr id="24" name="TextBox 23">
            <a:extLst>
              <a:ext uri="{FF2B5EF4-FFF2-40B4-BE49-F238E27FC236}">
                <a16:creationId xmlns:a16="http://schemas.microsoft.com/office/drawing/2014/main" id="{B5889338-CF5B-444D-96A7-D257FF348455}"/>
              </a:ext>
            </a:extLst>
          </p:cNvPr>
          <p:cNvSpPr txBox="1"/>
          <p:nvPr/>
        </p:nvSpPr>
        <p:spPr>
          <a:xfrm>
            <a:off x="3615398" y="4948697"/>
            <a:ext cx="3609474" cy="738664"/>
          </a:xfrm>
          <a:prstGeom prst="rect">
            <a:avLst/>
          </a:prstGeom>
          <a:noFill/>
        </p:spPr>
        <p:txBody>
          <a:bodyPr wrap="square" lIns="182880" tIns="146304" rIns="182880" bIns="146304" rtlCol="0">
            <a:spAutoFit/>
          </a:bodyPr>
          <a:lstStyle/>
          <a:p>
            <a:pPr>
              <a:lnSpc>
                <a:spcPct val="90000"/>
              </a:lnSpc>
              <a:spcAft>
                <a:spcPts val="600"/>
              </a:spcAft>
            </a:pPr>
            <a:r>
              <a:rPr lang="en-US" sz="1600" b="1" i="0" u="none" strike="noStrike" dirty="0">
                <a:solidFill>
                  <a:srgbClr val="333333"/>
                </a:solidFill>
                <a:effectLst/>
                <a:latin typeface="SegoeUI"/>
              </a:rPr>
              <a:t>Work with lists and files directly inside Microsoft Teams</a:t>
            </a:r>
            <a:endParaRPr lang="en-US" sz="1600" b="1" dirty="0">
              <a:gradFill>
                <a:gsLst>
                  <a:gs pos="2917">
                    <a:schemeClr val="tx1"/>
                  </a:gs>
                  <a:gs pos="30000">
                    <a:schemeClr val="tx1"/>
                  </a:gs>
                </a:gsLst>
                <a:lin ang="5400000" scaled="0"/>
              </a:gradFill>
            </a:endParaRPr>
          </a:p>
        </p:txBody>
      </p:sp>
      <p:sp>
        <p:nvSpPr>
          <p:cNvPr id="15" name="TextBox 14">
            <a:extLst>
              <a:ext uri="{FF2B5EF4-FFF2-40B4-BE49-F238E27FC236}">
                <a16:creationId xmlns:a16="http://schemas.microsoft.com/office/drawing/2014/main" id="{D90A9437-DFD4-46E2-9E4E-5E5FD939F781}"/>
              </a:ext>
            </a:extLst>
          </p:cNvPr>
          <p:cNvSpPr txBox="1"/>
          <p:nvPr/>
        </p:nvSpPr>
        <p:spPr>
          <a:xfrm>
            <a:off x="7448205" y="1327548"/>
            <a:ext cx="4637962" cy="1569660"/>
          </a:xfrm>
          <a:prstGeom prst="rect">
            <a:avLst/>
          </a:prstGeom>
          <a:noFill/>
        </p:spPr>
        <p:txBody>
          <a:bodyPr wrap="square">
            <a:spAutoFit/>
          </a:bodyPr>
          <a:lstStyle/>
          <a:p>
            <a:r>
              <a:rPr lang="en-US" sz="1200" b="0" i="0" dirty="0">
                <a:effectLst/>
                <a:latin typeface="wf_segoe-ui_normal"/>
              </a:rPr>
              <a:t>In an unprecedented time of workplace transformation, opportunities to thrive belong to those who embrace and adapt to the new normal. How do we collaborate remotely, stay connected and produce excellent work as a team? How do we stay productive while working from home? Join us for a new way to think about and manage work with Microsoft 365. Learn how Microsoft 365 makes it easier for your team to organize, share and track work all in one place – so you save time and accomplish more together.</a:t>
            </a:r>
            <a:endParaRPr lang="en-US" sz="1200" dirty="0"/>
          </a:p>
        </p:txBody>
      </p:sp>
      <p:sp>
        <p:nvSpPr>
          <p:cNvPr id="17" name="TextBox 16">
            <a:extLst>
              <a:ext uri="{FF2B5EF4-FFF2-40B4-BE49-F238E27FC236}">
                <a16:creationId xmlns:a16="http://schemas.microsoft.com/office/drawing/2014/main" id="{29D57BFF-1BB4-4A82-BA4F-1EAAD4C0953C}"/>
              </a:ext>
            </a:extLst>
          </p:cNvPr>
          <p:cNvSpPr txBox="1"/>
          <p:nvPr/>
        </p:nvSpPr>
        <p:spPr>
          <a:xfrm>
            <a:off x="7448205" y="3193973"/>
            <a:ext cx="4637962" cy="1569660"/>
          </a:xfrm>
          <a:prstGeom prst="rect">
            <a:avLst/>
          </a:prstGeom>
          <a:noFill/>
        </p:spPr>
        <p:txBody>
          <a:bodyPr wrap="square">
            <a:spAutoFit/>
          </a:bodyPr>
          <a:lstStyle/>
          <a:p>
            <a:r>
              <a:rPr lang="en-US" sz="1200" dirty="0">
                <a:latin typeface="wf_segoe-ui_normal"/>
              </a:rPr>
              <a:t>No-code and low-code apps have been essential in SharePoint for a long time. Additional tools from the Power Platform - Power Apps and Power Automate - provide additional power and capability to build productivity apps using SharePoint lists as the data source. In this demo-heavy session, see how Microsoft Lists can connect with external data sources and help keep business on track. Power Automate integrations bring the tools you’ll need to enable high-value workflow solutions, including data retrieval, automation and insights.</a:t>
            </a:r>
          </a:p>
        </p:txBody>
      </p:sp>
      <p:sp>
        <p:nvSpPr>
          <p:cNvPr id="19" name="TextBox 18">
            <a:extLst>
              <a:ext uri="{FF2B5EF4-FFF2-40B4-BE49-F238E27FC236}">
                <a16:creationId xmlns:a16="http://schemas.microsoft.com/office/drawing/2014/main" id="{0011A0F8-5CA9-44B4-9D68-43277907EF3C}"/>
              </a:ext>
            </a:extLst>
          </p:cNvPr>
          <p:cNvSpPr txBox="1"/>
          <p:nvPr/>
        </p:nvSpPr>
        <p:spPr>
          <a:xfrm>
            <a:off x="7448205" y="5060399"/>
            <a:ext cx="4637962" cy="1384995"/>
          </a:xfrm>
          <a:prstGeom prst="rect">
            <a:avLst/>
          </a:prstGeom>
          <a:noFill/>
        </p:spPr>
        <p:txBody>
          <a:bodyPr wrap="square">
            <a:spAutoFit/>
          </a:bodyPr>
          <a:lstStyle/>
          <a:p>
            <a:r>
              <a:rPr lang="en-US" sz="1200" dirty="0">
                <a:latin typeface="wf_segoe-ui_normal"/>
              </a:rPr>
              <a:t>Get the most of working with lists and files directly inside Microsoft Teams. We'll walk thru numerous scenarios when using the new Lists app in Teams and benefitting from the Files tab integration with the power of content services powered by SharePoint. In this session we will cover a breadth of innovation when working with information and documents across how you access, share and collaborate on lists and files within Teams channels you use.</a:t>
            </a:r>
          </a:p>
        </p:txBody>
      </p:sp>
    </p:spTree>
    <p:extLst>
      <p:ext uri="{BB962C8B-B14F-4D97-AF65-F5344CB8AC3E}">
        <p14:creationId xmlns:p14="http://schemas.microsoft.com/office/powerpoint/2010/main" val="33295426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7A1E-3743-4892-80AE-A8F84309429D}"/>
              </a:ext>
            </a:extLst>
          </p:cNvPr>
          <p:cNvSpPr>
            <a:spLocks noGrp="1"/>
          </p:cNvSpPr>
          <p:nvPr>
            <p:ph type="title"/>
          </p:nvPr>
        </p:nvSpPr>
        <p:spPr/>
        <p:txBody>
          <a:bodyPr/>
          <a:lstStyle/>
          <a:p>
            <a:r>
              <a:rPr lang="en-US" dirty="0"/>
              <a:t>Scenarios for Success with Microsoft Lists</a:t>
            </a:r>
          </a:p>
        </p:txBody>
      </p:sp>
      <p:sp>
        <p:nvSpPr>
          <p:cNvPr id="3" name="TextBox 2">
            <a:extLst>
              <a:ext uri="{FF2B5EF4-FFF2-40B4-BE49-F238E27FC236}">
                <a16:creationId xmlns:a16="http://schemas.microsoft.com/office/drawing/2014/main" id="{473E73F0-2F5F-4F8E-82C3-2AAFC2C313A6}"/>
              </a:ext>
            </a:extLst>
          </p:cNvPr>
          <p:cNvSpPr txBox="1"/>
          <p:nvPr/>
        </p:nvSpPr>
        <p:spPr>
          <a:xfrm>
            <a:off x="246503" y="967564"/>
            <a:ext cx="11515959" cy="572464"/>
          </a:xfrm>
          <a:prstGeom prst="rect">
            <a:avLst/>
          </a:prstGeom>
          <a:noFill/>
        </p:spPr>
        <p:txBody>
          <a:bodyPr wrap="square" lIns="182880" tIns="146304" rIns="182880" bIns="146304" rtlCol="0" anchor="t">
            <a:spAutoFit/>
          </a:bodyPr>
          <a:lstStyle/>
          <a:p>
            <a:pPr>
              <a:lnSpc>
                <a:spcPct val="90000"/>
              </a:lnSpc>
              <a:spcAft>
                <a:spcPts val="600"/>
              </a:spcAft>
            </a:pPr>
            <a:r>
              <a:rPr lang="en-US" sz="2000" dirty="0">
                <a:gradFill>
                  <a:gsLst>
                    <a:gs pos="2917">
                      <a:schemeClr val="tx1"/>
                    </a:gs>
                    <a:gs pos="30000">
                      <a:schemeClr val="tx1"/>
                    </a:gs>
                  </a:gsLst>
                  <a:lin ang="5400000" scaled="0"/>
                </a:gradFill>
              </a:rPr>
              <a:t>Get inspired by reviewing these scenarios that take you through a “day in the life” of several roles</a:t>
            </a:r>
            <a:endParaRPr lang="en-US" sz="2000" dirty="0">
              <a:gradFill>
                <a:gsLst>
                  <a:gs pos="2917">
                    <a:schemeClr val="tx1"/>
                  </a:gs>
                  <a:gs pos="30000">
                    <a:schemeClr val="tx1"/>
                  </a:gs>
                </a:gsLst>
                <a:lin ang="5400000" scaled="0"/>
              </a:gradFill>
              <a:cs typeface="Segoe UI"/>
            </a:endParaRPr>
          </a:p>
        </p:txBody>
      </p:sp>
      <p:sp>
        <p:nvSpPr>
          <p:cNvPr id="4" name="Rectangle 3">
            <a:hlinkClick r:id="rId3"/>
            <a:extLst>
              <a:ext uri="{FF2B5EF4-FFF2-40B4-BE49-F238E27FC236}">
                <a16:creationId xmlns:a16="http://schemas.microsoft.com/office/drawing/2014/main" id="{7FB510B1-D06B-4FAE-9DC8-B0EF700C400C}"/>
              </a:ext>
            </a:extLst>
          </p:cNvPr>
          <p:cNvSpPr/>
          <p:nvPr/>
        </p:nvSpPr>
        <p:spPr bwMode="auto">
          <a:xfrm>
            <a:off x="3148251" y="5632739"/>
            <a:ext cx="2302578" cy="5153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b="1" dirty="0">
                <a:gradFill>
                  <a:gsLst>
                    <a:gs pos="0">
                      <a:srgbClr val="FFFFFF"/>
                    </a:gs>
                    <a:gs pos="100000">
                      <a:srgbClr val="FFFFFF"/>
                    </a:gs>
                  </a:gsLst>
                  <a:lin ang="5400000" scaled="0"/>
                </a:gradFill>
                <a:ea typeface="Segoe UI" pitchFamily="34" charset="0"/>
                <a:cs typeface="Segoe UI" pitchFamily="34" charset="0"/>
              </a:rPr>
              <a:t>Download the deck &gt; </a:t>
            </a:r>
          </a:p>
        </p:txBody>
      </p:sp>
      <p:pic>
        <p:nvPicPr>
          <p:cNvPr id="6" name="Picture 2" descr="CLO20b_Evan_office_003">
            <a:extLst>
              <a:ext uri="{FF2B5EF4-FFF2-40B4-BE49-F238E27FC236}">
                <a16:creationId xmlns:a16="http://schemas.microsoft.com/office/drawing/2014/main" id="{989C3BD2-06C3-4C87-B9ED-269E85041A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80" r="25918"/>
          <a:stretch/>
        </p:blipFill>
        <p:spPr bwMode="auto">
          <a:xfrm>
            <a:off x="549699" y="2061930"/>
            <a:ext cx="2436911" cy="2476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O20b_Ariane_team_meeting_001">
            <a:extLst>
              <a:ext uri="{FF2B5EF4-FFF2-40B4-BE49-F238E27FC236}">
                <a16:creationId xmlns:a16="http://schemas.microsoft.com/office/drawing/2014/main" id="{AA93AFC8-3302-487F-AAF2-8FA81C2437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75" r="11268"/>
          <a:stretch/>
        </p:blipFill>
        <p:spPr bwMode="auto">
          <a:xfrm>
            <a:off x="3423238" y="2061930"/>
            <a:ext cx="2386905" cy="2476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LO20b_Madeleine_office_005">
            <a:extLst>
              <a:ext uri="{FF2B5EF4-FFF2-40B4-BE49-F238E27FC236}">
                <a16:creationId xmlns:a16="http://schemas.microsoft.com/office/drawing/2014/main" id="{32AFD0A1-6378-4E50-96EB-665FAC1ECD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46" r="13614"/>
          <a:stretch/>
        </p:blipFill>
        <p:spPr bwMode="auto">
          <a:xfrm>
            <a:off x="6246771" y="2061930"/>
            <a:ext cx="2579503" cy="24764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Ofc17_Jackson_003">
            <a:extLst>
              <a:ext uri="{FF2B5EF4-FFF2-40B4-BE49-F238E27FC236}">
                <a16:creationId xmlns:a16="http://schemas.microsoft.com/office/drawing/2014/main" id="{A0B3216E-B3B6-49D8-BAD5-531BEEB22B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913" r="41918"/>
          <a:stretch/>
        </p:blipFill>
        <p:spPr bwMode="auto">
          <a:xfrm>
            <a:off x="9262902" y="2061930"/>
            <a:ext cx="2302579" cy="2456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6811206-AD9E-46C6-98DD-561152AF6928}"/>
              </a:ext>
            </a:extLst>
          </p:cNvPr>
          <p:cNvSpPr txBox="1"/>
          <p:nvPr/>
        </p:nvSpPr>
        <p:spPr>
          <a:xfrm>
            <a:off x="429133" y="4598612"/>
            <a:ext cx="2678041"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a:gradFill>
                  <a:gsLst>
                    <a:gs pos="2917">
                      <a:schemeClr val="tx1"/>
                    </a:gs>
                    <a:gs pos="30000">
                      <a:schemeClr val="tx1"/>
                    </a:gs>
                  </a:gsLst>
                  <a:lin ang="5400000" scaled="0"/>
                </a:gradFill>
              </a:rPr>
              <a:t>Joe: Human Resources Manager</a:t>
            </a:r>
          </a:p>
        </p:txBody>
      </p:sp>
      <p:sp>
        <p:nvSpPr>
          <p:cNvPr id="15" name="TextBox 14">
            <a:extLst>
              <a:ext uri="{FF2B5EF4-FFF2-40B4-BE49-F238E27FC236}">
                <a16:creationId xmlns:a16="http://schemas.microsoft.com/office/drawing/2014/main" id="{5C224929-693A-44A2-A98A-0D6CA7F66889}"/>
              </a:ext>
            </a:extLst>
          </p:cNvPr>
          <p:cNvSpPr txBox="1"/>
          <p:nvPr/>
        </p:nvSpPr>
        <p:spPr>
          <a:xfrm>
            <a:off x="3468106" y="4598612"/>
            <a:ext cx="2297167"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a:gradFill>
                  <a:gsLst>
                    <a:gs pos="2917">
                      <a:schemeClr val="tx1"/>
                    </a:gs>
                    <a:gs pos="30000">
                      <a:schemeClr val="tx1"/>
                    </a:gs>
                  </a:gsLst>
                  <a:lin ang="5400000" scaled="0"/>
                </a:gradFill>
              </a:rPr>
              <a:t>Sarah: Marketing Manager</a:t>
            </a:r>
          </a:p>
        </p:txBody>
      </p:sp>
      <p:sp>
        <p:nvSpPr>
          <p:cNvPr id="17" name="TextBox 16">
            <a:extLst>
              <a:ext uri="{FF2B5EF4-FFF2-40B4-BE49-F238E27FC236}">
                <a16:creationId xmlns:a16="http://schemas.microsoft.com/office/drawing/2014/main" id="{93EE9963-CE3B-466D-80D8-9725400C6E7A}"/>
              </a:ext>
            </a:extLst>
          </p:cNvPr>
          <p:cNvSpPr txBox="1"/>
          <p:nvPr/>
        </p:nvSpPr>
        <p:spPr>
          <a:xfrm>
            <a:off x="6516018" y="4598612"/>
            <a:ext cx="2041008"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a:gradFill>
                  <a:gsLst>
                    <a:gs pos="2917">
                      <a:schemeClr val="tx1"/>
                    </a:gs>
                    <a:gs pos="30000">
                      <a:schemeClr val="tx1"/>
                    </a:gs>
                  </a:gsLst>
                  <a:lin ang="5400000" scaled="0"/>
                </a:gradFill>
              </a:rPr>
              <a:t>Emily: Service Engineer</a:t>
            </a:r>
          </a:p>
        </p:txBody>
      </p:sp>
      <p:sp>
        <p:nvSpPr>
          <p:cNvPr id="19" name="TextBox 18">
            <a:extLst>
              <a:ext uri="{FF2B5EF4-FFF2-40B4-BE49-F238E27FC236}">
                <a16:creationId xmlns:a16="http://schemas.microsoft.com/office/drawing/2014/main" id="{21FCBAC1-59E6-41B4-9790-B8F4CFCA6B40}"/>
              </a:ext>
            </a:extLst>
          </p:cNvPr>
          <p:cNvSpPr txBox="1"/>
          <p:nvPr/>
        </p:nvSpPr>
        <p:spPr>
          <a:xfrm>
            <a:off x="9122138" y="4593306"/>
            <a:ext cx="2584105" cy="461665"/>
          </a:xfrm>
          <a:prstGeom prst="rect">
            <a:avLst/>
          </a:prstGeom>
          <a:noFill/>
        </p:spPr>
        <p:txBody>
          <a:bodyPr wrap="none" lIns="182880" tIns="146304" rIns="182880" bIns="146304" rtlCol="0">
            <a:spAutoFit/>
          </a:bodyPr>
          <a:lstStyle/>
          <a:p>
            <a:pPr>
              <a:lnSpc>
                <a:spcPct val="90000"/>
              </a:lnSpc>
              <a:spcAft>
                <a:spcPts val="600"/>
              </a:spcAft>
            </a:pPr>
            <a:r>
              <a:rPr lang="en-US" sz="1200" b="1" dirty="0">
                <a:gradFill>
                  <a:gsLst>
                    <a:gs pos="2917">
                      <a:schemeClr val="tx1"/>
                    </a:gs>
                    <a:gs pos="30000">
                      <a:schemeClr val="tx1"/>
                    </a:gs>
                  </a:gsLst>
                  <a:lin ang="5400000" scaled="0"/>
                </a:gradFill>
              </a:rPr>
              <a:t>Jordan: Supply Chain Manager</a:t>
            </a:r>
          </a:p>
        </p:txBody>
      </p:sp>
      <p:sp>
        <p:nvSpPr>
          <p:cNvPr id="5" name="Rectangle 4">
            <a:hlinkClick r:id="rId8"/>
            <a:extLst>
              <a:ext uri="{FF2B5EF4-FFF2-40B4-BE49-F238E27FC236}">
                <a16:creationId xmlns:a16="http://schemas.microsoft.com/office/drawing/2014/main" id="{E021E50E-037A-4DDF-A0DD-F51AB19B2C85}"/>
              </a:ext>
            </a:extLst>
          </p:cNvPr>
          <p:cNvSpPr/>
          <p:nvPr/>
        </p:nvSpPr>
        <p:spPr bwMode="auto">
          <a:xfrm>
            <a:off x="6678796" y="5632738"/>
            <a:ext cx="2443342" cy="5153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b="1" dirty="0">
                <a:gradFill>
                  <a:gsLst>
                    <a:gs pos="0">
                      <a:srgbClr val="FFFFFF"/>
                    </a:gs>
                    <a:gs pos="100000">
                      <a:srgbClr val="FFFFFF"/>
                    </a:gs>
                  </a:gsLst>
                  <a:lin ang="5400000" scaled="0"/>
                </a:gradFill>
                <a:ea typeface="Segoe UI" pitchFamily="34" charset="0"/>
                <a:cs typeface="Segoe UI" pitchFamily="34" charset="0"/>
              </a:rPr>
              <a:t>Day in the Life Sheets &gt;</a:t>
            </a:r>
          </a:p>
        </p:txBody>
      </p:sp>
    </p:spTree>
    <p:extLst>
      <p:ext uri="{BB962C8B-B14F-4D97-AF65-F5344CB8AC3E}">
        <p14:creationId xmlns:p14="http://schemas.microsoft.com/office/powerpoint/2010/main" val="5853682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B61D82-0206-40E4-8CC4-EBAA360FD04D}"/>
              </a:ext>
            </a:extLst>
          </p:cNvPr>
          <p:cNvSpPr/>
          <p:nvPr/>
        </p:nvSpPr>
        <p:spPr bwMode="auto">
          <a:xfrm>
            <a:off x="369223" y="4263714"/>
            <a:ext cx="3829796" cy="1944579"/>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6927A1E-3743-4892-80AE-A8F84309429D}"/>
              </a:ext>
            </a:extLst>
          </p:cNvPr>
          <p:cNvSpPr>
            <a:spLocks noGrp="1"/>
          </p:cNvSpPr>
          <p:nvPr>
            <p:ph type="title"/>
          </p:nvPr>
        </p:nvSpPr>
        <p:spPr/>
        <p:txBody>
          <a:bodyPr/>
          <a:lstStyle/>
          <a:p>
            <a:r>
              <a:rPr lang="en-US" dirty="0"/>
              <a:t>Lists Adoption Kit</a:t>
            </a:r>
          </a:p>
        </p:txBody>
      </p:sp>
      <p:sp>
        <p:nvSpPr>
          <p:cNvPr id="3" name="TextBox 2">
            <a:extLst>
              <a:ext uri="{FF2B5EF4-FFF2-40B4-BE49-F238E27FC236}">
                <a16:creationId xmlns:a16="http://schemas.microsoft.com/office/drawing/2014/main" id="{473E73F0-2F5F-4F8E-82C3-2AAFC2C313A6}"/>
              </a:ext>
            </a:extLst>
          </p:cNvPr>
          <p:cNvSpPr txBox="1"/>
          <p:nvPr/>
        </p:nvSpPr>
        <p:spPr>
          <a:xfrm>
            <a:off x="246503" y="918136"/>
            <a:ext cx="11739551" cy="1043363"/>
          </a:xfrm>
          <a:prstGeom prst="rect">
            <a:avLst/>
          </a:prstGeom>
          <a:noFill/>
        </p:spPr>
        <p:txBody>
          <a:bodyPr wrap="square" lIns="182880" tIns="146304" rIns="182880" bIns="146304" rtlCol="0" anchor="t">
            <a:spAutoFit/>
          </a:bodyPr>
          <a:lstStyle/>
          <a:p>
            <a:pPr>
              <a:lnSpc>
                <a:spcPct val="90000"/>
              </a:lnSpc>
              <a:spcAft>
                <a:spcPts val="600"/>
              </a:spcAft>
            </a:pPr>
            <a:r>
              <a:rPr lang="en-US" dirty="0">
                <a:gradFill>
                  <a:gsLst>
                    <a:gs pos="2917">
                      <a:schemeClr val="tx1"/>
                    </a:gs>
                    <a:gs pos="30000">
                      <a:schemeClr val="tx1"/>
                    </a:gs>
                  </a:gsLst>
                  <a:lin ang="5400000" scaled="0"/>
                </a:gradFill>
              </a:rPr>
              <a:t>Download the resources from the Lists Adoption page to support Lists adoption at you or your customer’s organization, including a Getting Started Guide, editable email templates and flyers, Scenario sheets, click through demos, and more.</a:t>
            </a:r>
          </a:p>
        </p:txBody>
      </p:sp>
      <p:sp>
        <p:nvSpPr>
          <p:cNvPr id="4" name="Rectangle 3">
            <a:extLst>
              <a:ext uri="{FF2B5EF4-FFF2-40B4-BE49-F238E27FC236}">
                <a16:creationId xmlns:a16="http://schemas.microsoft.com/office/drawing/2014/main" id="{7FB510B1-D06B-4FAE-9DC8-B0EF700C400C}"/>
              </a:ext>
            </a:extLst>
          </p:cNvPr>
          <p:cNvSpPr/>
          <p:nvPr/>
        </p:nvSpPr>
        <p:spPr bwMode="auto">
          <a:xfrm>
            <a:off x="9295383" y="5890436"/>
            <a:ext cx="2302578" cy="5153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b="1" dirty="0">
                <a:solidFill>
                  <a:schemeClr val="bg1"/>
                </a:solidFill>
                <a:ea typeface="Segoe UI" pitchFamily="34" charset="0"/>
                <a:cs typeface="Segoe UI" pitchFamily="34" charset="0"/>
              </a:rPr>
              <a:t>Check it out at </a:t>
            </a:r>
            <a:r>
              <a:rPr lang="en-US" sz="1400" b="1" dirty="0">
                <a:solidFill>
                  <a:schemeClr val="bg1"/>
                </a:solidFill>
                <a:ea typeface="Segoe UI" pitchFamily="34" charset="0"/>
                <a:cs typeface="Segoe UI" pitchFamily="34" charset="0"/>
                <a:hlinkClick r:id="rId3">
                  <a:extLst>
                    <a:ext uri="{A12FA001-AC4F-418D-AE19-62706E023703}">
                      <ahyp:hlinkClr xmlns:ahyp="http://schemas.microsoft.com/office/drawing/2018/hyperlinkcolor" val="tx"/>
                    </a:ext>
                  </a:extLst>
                </a:hlinkClick>
              </a:rPr>
              <a:t>aka.ms/</a:t>
            </a:r>
            <a:r>
              <a:rPr lang="en-US" sz="1400" b="1" dirty="0" err="1">
                <a:solidFill>
                  <a:schemeClr val="bg1"/>
                </a:solidFill>
                <a:ea typeface="Segoe UI" pitchFamily="34" charset="0"/>
                <a:cs typeface="Segoe UI" pitchFamily="34" charset="0"/>
                <a:hlinkClick r:id="rId3">
                  <a:extLst>
                    <a:ext uri="{A12FA001-AC4F-418D-AE19-62706E023703}">
                      <ahyp:hlinkClr xmlns:ahyp="http://schemas.microsoft.com/office/drawing/2018/hyperlinkcolor" val="tx"/>
                    </a:ext>
                  </a:extLst>
                </a:hlinkClick>
              </a:rPr>
              <a:t>ListsAdoption</a:t>
            </a:r>
            <a:endParaRPr lang="en-US" sz="1400" b="1" dirty="0">
              <a:solidFill>
                <a:schemeClr val="bg1"/>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F05AE44-0228-4C13-B60B-ED35202A2987}"/>
              </a:ext>
            </a:extLst>
          </p:cNvPr>
          <p:cNvPicPr>
            <a:picLocks noChangeAspect="1"/>
          </p:cNvPicPr>
          <p:nvPr/>
        </p:nvPicPr>
        <p:blipFill>
          <a:blip r:embed="rId4"/>
          <a:stretch>
            <a:fillRect/>
          </a:stretch>
        </p:blipFill>
        <p:spPr>
          <a:xfrm>
            <a:off x="429383" y="1963412"/>
            <a:ext cx="3723792" cy="2081713"/>
          </a:xfrm>
          <a:prstGeom prst="rect">
            <a:avLst/>
          </a:prstGeom>
        </p:spPr>
      </p:pic>
      <p:pic>
        <p:nvPicPr>
          <p:cNvPr id="10" name="Picture 9">
            <a:extLst>
              <a:ext uri="{FF2B5EF4-FFF2-40B4-BE49-F238E27FC236}">
                <a16:creationId xmlns:a16="http://schemas.microsoft.com/office/drawing/2014/main" id="{87DA471B-5718-4507-8307-EE65AAB8BFF2}"/>
              </a:ext>
            </a:extLst>
          </p:cNvPr>
          <p:cNvPicPr>
            <a:picLocks noChangeAspect="1"/>
          </p:cNvPicPr>
          <p:nvPr/>
        </p:nvPicPr>
        <p:blipFill>
          <a:blip r:embed="rId5"/>
          <a:stretch>
            <a:fillRect/>
          </a:stretch>
        </p:blipFill>
        <p:spPr>
          <a:xfrm>
            <a:off x="6095923" y="3214213"/>
            <a:ext cx="2252959" cy="2927934"/>
          </a:xfrm>
          <a:prstGeom prst="rect">
            <a:avLst/>
          </a:prstGeom>
        </p:spPr>
      </p:pic>
      <p:pic>
        <p:nvPicPr>
          <p:cNvPr id="12" name="Picture 11">
            <a:extLst>
              <a:ext uri="{FF2B5EF4-FFF2-40B4-BE49-F238E27FC236}">
                <a16:creationId xmlns:a16="http://schemas.microsoft.com/office/drawing/2014/main" id="{959EC045-1486-4A5D-9211-2EA4EEE27994}"/>
              </a:ext>
            </a:extLst>
          </p:cNvPr>
          <p:cNvPicPr>
            <a:picLocks noChangeAspect="1"/>
          </p:cNvPicPr>
          <p:nvPr/>
        </p:nvPicPr>
        <p:blipFill>
          <a:blip r:embed="rId6"/>
          <a:stretch>
            <a:fillRect/>
          </a:stretch>
        </p:blipFill>
        <p:spPr>
          <a:xfrm>
            <a:off x="4845998" y="1963412"/>
            <a:ext cx="2316968" cy="2927934"/>
          </a:xfrm>
          <a:prstGeom prst="rect">
            <a:avLst/>
          </a:prstGeom>
        </p:spPr>
      </p:pic>
      <p:pic>
        <p:nvPicPr>
          <p:cNvPr id="14" name="Picture 13">
            <a:extLst>
              <a:ext uri="{FF2B5EF4-FFF2-40B4-BE49-F238E27FC236}">
                <a16:creationId xmlns:a16="http://schemas.microsoft.com/office/drawing/2014/main" id="{F3B9B16F-EA66-4A25-988F-D040D2F566BB}"/>
              </a:ext>
            </a:extLst>
          </p:cNvPr>
          <p:cNvPicPr>
            <a:picLocks noChangeAspect="1"/>
          </p:cNvPicPr>
          <p:nvPr/>
        </p:nvPicPr>
        <p:blipFill>
          <a:blip r:embed="rId7"/>
          <a:stretch>
            <a:fillRect/>
          </a:stretch>
        </p:blipFill>
        <p:spPr>
          <a:xfrm>
            <a:off x="429383" y="4323874"/>
            <a:ext cx="3723792" cy="1818273"/>
          </a:xfrm>
          <a:prstGeom prst="rect">
            <a:avLst/>
          </a:prstGeom>
        </p:spPr>
      </p:pic>
      <p:pic>
        <p:nvPicPr>
          <p:cNvPr id="7" name="Picture 6">
            <a:extLst>
              <a:ext uri="{FF2B5EF4-FFF2-40B4-BE49-F238E27FC236}">
                <a16:creationId xmlns:a16="http://schemas.microsoft.com/office/drawing/2014/main" id="{89F7D155-AEDA-419D-9530-B5EFEFC19A1C}"/>
              </a:ext>
            </a:extLst>
          </p:cNvPr>
          <p:cNvPicPr>
            <a:picLocks noChangeAspect="1"/>
          </p:cNvPicPr>
          <p:nvPr/>
        </p:nvPicPr>
        <p:blipFill>
          <a:blip r:embed="rId8"/>
          <a:stretch>
            <a:fillRect/>
          </a:stretch>
        </p:blipFill>
        <p:spPr>
          <a:xfrm>
            <a:off x="8893077" y="1817027"/>
            <a:ext cx="2869386" cy="3768811"/>
          </a:xfrm>
          <a:prstGeom prst="rect">
            <a:avLst/>
          </a:prstGeom>
        </p:spPr>
      </p:pic>
    </p:spTree>
    <p:extLst>
      <p:ext uri="{BB962C8B-B14F-4D97-AF65-F5344CB8AC3E}">
        <p14:creationId xmlns:p14="http://schemas.microsoft.com/office/powerpoint/2010/main" val="35001174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 y="297192"/>
            <a:ext cx="12192000" cy="518418"/>
          </a:xfrm>
          <a:prstGeom prst="rect">
            <a:avLst/>
          </a:prstGeom>
        </p:spPr>
        <p:txBody>
          <a:bodyPr/>
          <a:lstStyle/>
          <a:p>
            <a:pPr algn="ctr"/>
            <a:r>
              <a:rPr lang="en-NZ" sz="3200" dirty="0">
                <a:solidFill>
                  <a:schemeClr val="accent1"/>
                </a:solidFill>
              </a:rPr>
              <a:t>Adoption Success Factors</a:t>
            </a:r>
            <a:endParaRPr lang="en-US" sz="3200" dirty="0">
              <a:solidFill>
                <a:schemeClr val="accent1"/>
              </a:solidFill>
            </a:endParaRPr>
          </a:p>
        </p:txBody>
      </p:sp>
      <p:grpSp>
        <p:nvGrpSpPr>
          <p:cNvPr id="22" name="Group 21"/>
          <p:cNvGrpSpPr/>
          <p:nvPr/>
        </p:nvGrpSpPr>
        <p:grpSpPr>
          <a:xfrm>
            <a:off x="1299792" y="1423662"/>
            <a:ext cx="9592416" cy="2715852"/>
            <a:chOff x="192116" y="2600495"/>
            <a:chExt cx="10977995" cy="3345040"/>
          </a:xfrm>
        </p:grpSpPr>
        <p:sp>
          <p:nvSpPr>
            <p:cNvPr id="41" name="TextBox 40"/>
            <p:cNvSpPr txBox="1"/>
            <p:nvPr/>
          </p:nvSpPr>
          <p:spPr>
            <a:xfrm>
              <a:off x="192116" y="4456187"/>
              <a:ext cx="2542327" cy="1317475"/>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mj-lt"/>
                  <a:cs typeface="Segoe UI" panose="020B0502040204020203" pitchFamily="34" charset="0"/>
                </a:rPr>
                <a:t>Stakeholders</a:t>
              </a:r>
            </a:p>
            <a:p>
              <a:pPr lvl="0" algn="ctr" defTabSz="914225">
                <a:lnSpc>
                  <a:spcPct val="90000"/>
                </a:lnSpc>
                <a:spcBef>
                  <a:spcPts val="600"/>
                </a:spcBef>
                <a:spcAft>
                  <a:spcPts val="600"/>
                </a:spcAft>
                <a:defRPr/>
              </a:pPr>
              <a:r>
                <a:rPr lang="en-US" sz="1400" kern="0" dirty="0">
                  <a:latin typeface="Segoe UI" panose="020B0502040204020203" pitchFamily="34" charset="0"/>
                  <a:ea typeface="Segoe UI" panose="020B0502040204020203" pitchFamily="34" charset="0"/>
                  <a:cs typeface="Segoe UI" panose="020B0502040204020203" pitchFamily="34" charset="0"/>
                </a:rPr>
                <a:t>Recruit executive sponsors</a:t>
              </a:r>
            </a:p>
            <a:p>
              <a:pPr lvl="0" algn="ctr" defTabSz="914225">
                <a:lnSpc>
                  <a:spcPct val="90000"/>
                </a:lnSpc>
                <a:spcBef>
                  <a:spcPts val="600"/>
                </a:spcBef>
                <a:spcAft>
                  <a:spcPts val="600"/>
                </a:spcAft>
                <a:defRPr/>
              </a:pPr>
              <a:r>
                <a:rPr lang="en-US" sz="1400" kern="0" dirty="0">
                  <a:latin typeface="Segoe UI" panose="020B0502040204020203" pitchFamily="34" charset="0"/>
                  <a:cs typeface="Segoe UI" panose="020B0502040204020203" pitchFamily="34" charset="0"/>
                </a:rPr>
                <a:t>Empower Lists champions</a:t>
              </a:r>
              <a:endParaRPr kumimoji="0" lang="en-NZ" sz="1600" i="0"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42" name="TextBox 41"/>
            <p:cNvSpPr txBox="1"/>
            <p:nvPr/>
          </p:nvSpPr>
          <p:spPr>
            <a:xfrm>
              <a:off x="3300956" y="4459405"/>
              <a:ext cx="2261621" cy="1266914"/>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mj-lt"/>
                  <a:cs typeface="Segoe UI" panose="020B0502040204020203" pitchFamily="34" charset="0"/>
                </a:rPr>
                <a:t>Scenarios</a:t>
              </a:r>
              <a:endParaRPr kumimoji="0" lang="en-US" sz="2000" b="0" i="0" u="none" strike="noStrike" kern="0" cap="none" spc="0" normalizeH="0" baseline="0" noProof="0" dirty="0">
                <a:ln>
                  <a:noFill/>
                </a:ln>
                <a:solidFill>
                  <a:schemeClr val="accent1"/>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dirty="0">
                  <a:latin typeface="Segoe UI" panose="020B0502040204020203" pitchFamily="34" charset="0"/>
                  <a:ea typeface="Segoe UI" panose="020B0502040204020203" pitchFamily="34" charset="0"/>
                  <a:cs typeface="Segoe UI" panose="020B0502040204020203" pitchFamily="34" charset="0"/>
                </a:rPr>
                <a:t>Prioritize your Lists scenarios</a:t>
              </a:r>
            </a:p>
            <a:p>
              <a:pPr lvl="0" algn="ctr" defTabSz="914225">
                <a:lnSpc>
                  <a:spcPct val="90000"/>
                </a:lnSpc>
                <a:spcBef>
                  <a:spcPts val="600"/>
                </a:spcBef>
                <a:spcAft>
                  <a:spcPts val="600"/>
                </a:spcAft>
                <a:defRPr/>
              </a:pPr>
              <a:r>
                <a:rPr lang="en-US" sz="1400" kern="0" dirty="0">
                  <a:latin typeface="Segoe UI" panose="020B0502040204020203" pitchFamily="34" charset="0"/>
                  <a:cs typeface="Segoe UI" panose="020B0502040204020203" pitchFamily="34" charset="0"/>
                </a:rPr>
                <a:t>Measure success</a:t>
              </a:r>
              <a:endParaRPr kumimoji="0" lang="en-NZ"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endParaRPr>
            </a:p>
          </p:txBody>
        </p:sp>
        <p:sp>
          <p:nvSpPr>
            <p:cNvPr id="43" name="TextBox 42"/>
            <p:cNvSpPr txBox="1"/>
            <p:nvPr/>
          </p:nvSpPr>
          <p:spPr>
            <a:xfrm>
              <a:off x="6270118" y="4456187"/>
              <a:ext cx="2691265" cy="1199647"/>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mj-lt"/>
                  <a:cs typeface="Segoe UI" panose="020B0502040204020203" pitchFamily="34" charset="0"/>
                </a:rPr>
                <a:t>Awareness</a:t>
              </a:r>
              <a:endParaRPr kumimoji="0" lang="en-US" sz="2000" b="0" i="0" u="none" strike="noStrike" kern="0" cap="none" spc="0" normalizeH="0" baseline="0" noProof="0" dirty="0">
                <a:ln>
                  <a:noFill/>
                </a:ln>
                <a:solidFill>
                  <a:schemeClr val="accent1"/>
                </a:solidFill>
                <a:effectLst/>
                <a:uLnTx/>
                <a:uFillTx/>
                <a:latin typeface="+mj-lt"/>
                <a:cs typeface="Segoe UI" panose="020B0502040204020203" pitchFamily="34" charset="0"/>
              </a:endParaRPr>
            </a:p>
            <a:p>
              <a:pPr lvl="0" algn="ctr" defTabSz="914225">
                <a:lnSpc>
                  <a:spcPct val="90000"/>
                </a:lnSpc>
                <a:spcBef>
                  <a:spcPts val="882"/>
                </a:spcBef>
                <a:defRPr/>
              </a:pPr>
              <a:r>
                <a:rPr lang="en-US" sz="1400" kern="0" dirty="0">
                  <a:latin typeface="Segoe UI" panose="020B0502040204020203" pitchFamily="34" charset="0"/>
                  <a:cs typeface="Segoe UI" panose="020B0502040204020203" pitchFamily="34" charset="0"/>
                </a:rPr>
                <a:t>Implement</a:t>
              </a:r>
              <a:r>
                <a:rPr lang="en-US" sz="1400" kern="0" dirty="0">
                  <a:gradFill>
                    <a:gsLst>
                      <a:gs pos="19643">
                        <a:srgbClr val="33302E"/>
                      </a:gs>
                      <a:gs pos="27679">
                        <a:srgbClr val="33302E"/>
                      </a:gs>
                    </a:gsLst>
                    <a:lin ang="5400000" scaled="1"/>
                  </a:gradFill>
                  <a:latin typeface="Segoe UI" panose="020B0502040204020203" pitchFamily="34" charset="0"/>
                  <a:ea typeface="Segoe UI" panose="020B0502040204020203" pitchFamily="34" charset="0"/>
                  <a:cs typeface="Segoe UI" panose="020B0502040204020203" pitchFamily="34" charset="0"/>
                </a:rPr>
                <a:t> Lists </a:t>
              </a:r>
              <a:r>
                <a:rPr lang="en-US" sz="1400" kern="0" dirty="0">
                  <a:latin typeface="Segoe UI" panose="020B0502040204020203" pitchFamily="34" charset="0"/>
                  <a:cs typeface="Segoe UI" panose="020B0502040204020203" pitchFamily="34" charset="0"/>
                </a:rPr>
                <a:t>comms campaign</a:t>
              </a:r>
            </a:p>
            <a:p>
              <a:pPr lvl="0" algn="ctr" defTabSz="914225">
                <a:lnSpc>
                  <a:spcPct val="90000"/>
                </a:lnSpc>
                <a:spcBef>
                  <a:spcPts val="882"/>
                </a:spcBef>
                <a:defRPr/>
              </a:pPr>
              <a:r>
                <a:rPr lang="en-US" sz="1400" kern="0" dirty="0">
                  <a:latin typeface="Segoe UI" panose="020B0502040204020203" pitchFamily="34" charset="0"/>
                  <a:cs typeface="Segoe UI" panose="020B0502040204020203" pitchFamily="34" charset="0"/>
                </a:rPr>
                <a:t>Execute Lists launch events</a:t>
              </a:r>
              <a:endParaRPr kumimoji="0" lang="en-NZ"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endParaRPr>
            </a:p>
          </p:txBody>
        </p:sp>
        <p:sp>
          <p:nvSpPr>
            <p:cNvPr id="44" name="TextBox 43"/>
            <p:cNvSpPr txBox="1"/>
            <p:nvPr/>
          </p:nvSpPr>
          <p:spPr>
            <a:xfrm>
              <a:off x="9337626" y="4458827"/>
              <a:ext cx="1832485" cy="1486708"/>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mj-lt"/>
                  <a:cs typeface="Segoe UI" panose="020B0502040204020203" pitchFamily="34" charset="0"/>
                </a:rPr>
                <a:t>Training</a:t>
              </a:r>
              <a:endParaRPr kumimoji="0" lang="en-US" sz="1600" b="0" i="0" u="none" strike="noStrike" kern="0" cap="none" spc="0" normalizeH="0" baseline="0" noProof="0" dirty="0">
                <a:ln>
                  <a:noFill/>
                </a:ln>
                <a:solidFill>
                  <a:schemeClr val="accent1"/>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dirty="0">
                  <a:latin typeface="Segoe UI" panose="020B0502040204020203" pitchFamily="34" charset="0"/>
                  <a:ea typeface="Segoe UI" panose="020B0502040204020203" pitchFamily="34" charset="0"/>
                  <a:cs typeface="Segoe UI" panose="020B0502040204020203" pitchFamily="34" charset="0"/>
                </a:rPr>
                <a:t>Train end users</a:t>
              </a:r>
            </a:p>
            <a:p>
              <a:pPr lvl="0" algn="ctr" defTabSz="914225">
                <a:lnSpc>
                  <a:spcPct val="90000"/>
                </a:lnSpc>
                <a:spcBef>
                  <a:spcPts val="600"/>
                </a:spcBef>
                <a:spcAft>
                  <a:spcPts val="600"/>
                </a:spcAft>
                <a:defRPr/>
              </a:pPr>
              <a:r>
                <a:rPr lang="en-US" sz="1400" kern="0" dirty="0">
                  <a:latin typeface="Segoe UI" panose="020B0502040204020203" pitchFamily="34" charset="0"/>
                  <a:cs typeface="Segoe UI" panose="020B0502040204020203" pitchFamily="34" charset="0"/>
                </a:rPr>
                <a:t>Ready help</a:t>
              </a:r>
              <a:r>
                <a:rPr lang="en-US" sz="1400" b="1" kern="0" dirty="0">
                  <a:latin typeface="Segoe UI" panose="020B0502040204020203" pitchFamily="34" charset="0"/>
                  <a:cs typeface="Segoe UI" panose="020B0502040204020203" pitchFamily="34" charset="0"/>
                </a:rPr>
                <a:t> </a:t>
              </a:r>
              <a:r>
                <a:rPr lang="en-US" sz="1400" kern="0" dirty="0">
                  <a:latin typeface="Segoe UI" panose="020B0502040204020203" pitchFamily="34" charset="0"/>
                  <a:cs typeface="Segoe UI" panose="020B0502040204020203" pitchFamily="34" charset="0"/>
                </a:rPr>
                <a:t>desk</a:t>
              </a:r>
              <a:endParaRPr lang="en-NZ" sz="1400" kern="0" dirty="0">
                <a:latin typeface="Segoe UI" panose="020B0502040204020203" pitchFamily="34" charset="0"/>
                <a:cs typeface="Segoe UI" panose="020B0502040204020203" pitchFamily="34" charset="0"/>
              </a:endParaRPr>
            </a:p>
            <a:p>
              <a:pPr marL="0" marR="0" lvl="0" indent="0" algn="ctr" defTabSz="914225" eaLnBrk="1" fontAlgn="auto" latinLnBrk="0" hangingPunct="1">
                <a:lnSpc>
                  <a:spcPct val="90000"/>
                </a:lnSpc>
                <a:spcBef>
                  <a:spcPts val="600"/>
                </a:spcBef>
                <a:spcAft>
                  <a:spcPts val="600"/>
                </a:spcAft>
                <a:buClrTx/>
                <a:buSzTx/>
                <a:buFontTx/>
                <a:buNone/>
                <a:tabLst/>
                <a:defRPr/>
              </a:pPr>
              <a:endParaRPr kumimoji="0" lang="en-NZ"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endParaRPr>
            </a:p>
          </p:txBody>
        </p:sp>
        <p:grpSp>
          <p:nvGrpSpPr>
            <p:cNvPr id="3" name="Group 2"/>
            <p:cNvGrpSpPr/>
            <p:nvPr/>
          </p:nvGrpSpPr>
          <p:grpSpPr>
            <a:xfrm>
              <a:off x="2874927" y="4696192"/>
              <a:ext cx="6343751" cy="620394"/>
              <a:chOff x="3092083" y="3436776"/>
              <a:chExt cx="6343751" cy="1062042"/>
            </a:xfrm>
          </p:grpSpPr>
          <p:cxnSp>
            <p:nvCxnSpPr>
              <p:cNvPr id="25" name="Straight Connector 24">
                <a:extLst>
                  <a:ext uri="{FF2B5EF4-FFF2-40B4-BE49-F238E27FC236}">
                    <a16:creationId xmlns:a16="http://schemas.microsoft.com/office/drawing/2014/main" id="{667B6E32-D180-4141-B021-9E78007023FD}"/>
                  </a:ext>
                </a:extLst>
              </p:cNvPr>
              <p:cNvCxnSpPr>
                <a:cxnSpLocks/>
              </p:cNvCxnSpPr>
              <p:nvPr/>
            </p:nvCxnSpPr>
            <p:spPr>
              <a:xfrm flipV="1">
                <a:off x="6155974" y="3511575"/>
                <a:ext cx="0" cy="987243"/>
              </a:xfrm>
              <a:prstGeom prst="line">
                <a:avLst/>
              </a:prstGeom>
              <a:noFill/>
              <a:ln w="9525" cap="flat" cmpd="sng" algn="ctr">
                <a:solidFill>
                  <a:srgbClr val="353535"/>
                </a:solidFill>
                <a:prstDash val="solid"/>
                <a:headEnd type="none"/>
                <a:tailEnd type="none"/>
              </a:ln>
              <a:effectLst/>
            </p:spPr>
          </p:cxnSp>
          <p:cxnSp>
            <p:nvCxnSpPr>
              <p:cNvPr id="27" name="Straight Connector 26">
                <a:extLst>
                  <a:ext uri="{FF2B5EF4-FFF2-40B4-BE49-F238E27FC236}">
                    <a16:creationId xmlns:a16="http://schemas.microsoft.com/office/drawing/2014/main" id="{8CDEEEE8-7C9C-436D-A2FE-801DC45D6566}"/>
                  </a:ext>
                </a:extLst>
              </p:cNvPr>
              <p:cNvCxnSpPr>
                <a:cxnSpLocks/>
              </p:cNvCxnSpPr>
              <p:nvPr/>
            </p:nvCxnSpPr>
            <p:spPr>
              <a:xfrm flipV="1">
                <a:off x="3092083" y="3436776"/>
                <a:ext cx="0" cy="987243"/>
              </a:xfrm>
              <a:prstGeom prst="line">
                <a:avLst/>
              </a:prstGeom>
              <a:noFill/>
              <a:ln w="9525" cap="flat" cmpd="sng" algn="ctr">
                <a:solidFill>
                  <a:srgbClr val="353535"/>
                </a:solidFill>
                <a:prstDash val="solid"/>
                <a:headEnd type="none"/>
                <a:tailEnd type="none"/>
              </a:ln>
              <a:effectLst/>
            </p:spPr>
          </p:cxnSp>
          <p:cxnSp>
            <p:nvCxnSpPr>
              <p:cNvPr id="16" name="Straight Connector 15">
                <a:extLst>
                  <a:ext uri="{FF2B5EF4-FFF2-40B4-BE49-F238E27FC236}">
                    <a16:creationId xmlns:a16="http://schemas.microsoft.com/office/drawing/2014/main" id="{06AD4A52-9198-4DA9-88DE-61997E79FAE7}"/>
                  </a:ext>
                </a:extLst>
              </p:cNvPr>
              <p:cNvCxnSpPr>
                <a:cxnSpLocks/>
              </p:cNvCxnSpPr>
              <p:nvPr/>
            </p:nvCxnSpPr>
            <p:spPr>
              <a:xfrm flipV="1">
                <a:off x="9435834" y="3497729"/>
                <a:ext cx="0" cy="987243"/>
              </a:xfrm>
              <a:prstGeom prst="line">
                <a:avLst/>
              </a:prstGeom>
              <a:noFill/>
              <a:ln w="9525" cap="flat" cmpd="sng" algn="ctr">
                <a:solidFill>
                  <a:srgbClr val="353535"/>
                </a:solidFill>
                <a:prstDash val="solid"/>
                <a:headEnd type="none"/>
                <a:tailEnd type="none"/>
              </a:ln>
              <a:effectLst/>
            </p:spPr>
          </p:cxnSp>
        </p:grpSp>
        <p:cxnSp>
          <p:nvCxnSpPr>
            <p:cNvPr id="12" name="Straight Connector 11">
              <a:extLst>
                <a:ext uri="{FF2B5EF4-FFF2-40B4-BE49-F238E27FC236}">
                  <a16:creationId xmlns:a16="http://schemas.microsoft.com/office/drawing/2014/main" id="{FD5CF8B4-F74C-4EB5-9B1E-57AF5B66AEFC}"/>
                </a:ext>
              </a:extLst>
            </p:cNvPr>
            <p:cNvCxnSpPr>
              <a:cxnSpLocks/>
            </p:cNvCxnSpPr>
            <p:nvPr/>
          </p:nvCxnSpPr>
          <p:spPr>
            <a:xfrm flipH="1">
              <a:off x="1543051"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B7C88E-F00F-4DAC-9B19-8ECB4417914C}"/>
                </a:ext>
              </a:extLst>
            </p:cNvPr>
            <p:cNvCxnSpPr>
              <a:cxnSpLocks/>
            </p:cNvCxnSpPr>
            <p:nvPr/>
          </p:nvCxnSpPr>
          <p:spPr>
            <a:xfrm flipV="1">
              <a:off x="10253869"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6FCEE7-2B5E-4307-8CA1-70A9E6D2C927}"/>
                </a:ext>
              </a:extLst>
            </p:cNvPr>
            <p:cNvSpPr/>
            <p:nvPr/>
          </p:nvSpPr>
          <p:spPr>
            <a:xfrm>
              <a:off x="3724276" y="2600495"/>
              <a:ext cx="4326244" cy="461665"/>
            </a:xfrm>
            <a:prstGeom prst="rect">
              <a:avLst/>
            </a:prstGeom>
          </p:spPr>
          <p:txBody>
            <a:bodyPr wrap="square">
              <a:spAutoFit/>
            </a:bodyPr>
            <a:lstStyle/>
            <a:p>
              <a:pPr lvl="0" algn="ctr">
                <a:defRPr/>
              </a:pPr>
              <a:r>
                <a:rPr lang="en-US" sz="2400">
                  <a:solidFill>
                    <a:srgbClr val="716E6F"/>
                  </a:solidFill>
                  <a:latin typeface="+mj-lt"/>
                  <a:cs typeface="Bodoni Std Bold Italic"/>
                </a:rPr>
                <a:t>LEARN AND REINFORCE</a:t>
              </a:r>
            </a:p>
          </p:txBody>
        </p:sp>
        <p:cxnSp>
          <p:nvCxnSpPr>
            <p:cNvPr id="21" name="Straight Connector 20"/>
            <p:cNvCxnSpPr>
              <a:cxnSpLocks/>
            </p:cNvCxnSpPr>
            <p:nvPr/>
          </p:nvCxnSpPr>
          <p:spPr>
            <a:xfrm flipV="1">
              <a:off x="1543050"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12076" y="3342395"/>
              <a:ext cx="936368" cy="943516"/>
            </a:xfrm>
            <a:prstGeom prst="rect">
              <a:avLst/>
            </a:prstGeom>
          </p:spPr>
        </p:pic>
        <p:pic>
          <p:nvPicPr>
            <p:cNvPr id="24" name="Picture 23"/>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58855" y="3395253"/>
              <a:ext cx="936368" cy="943515"/>
            </a:xfrm>
            <a:prstGeom prst="rect">
              <a:avLst/>
            </a:prstGeom>
          </p:spPr>
        </p:pic>
        <p:pic>
          <p:nvPicPr>
            <p:cNvPr id="26" name="Picture 25"/>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14153" y="3342396"/>
              <a:ext cx="936367" cy="943515"/>
            </a:xfrm>
            <a:prstGeom prst="rect">
              <a:avLst/>
            </a:prstGeom>
          </p:spPr>
        </p:pic>
        <p:pic>
          <p:nvPicPr>
            <p:cNvPr id="28" name="Picture 27"/>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841166" y="3342397"/>
              <a:ext cx="936367" cy="943514"/>
            </a:xfrm>
            <a:prstGeom prst="rect">
              <a:avLst/>
            </a:prstGeom>
          </p:spPr>
        </p:pic>
        <p:cxnSp>
          <p:nvCxnSpPr>
            <p:cNvPr id="32" name="Straight Connector 31"/>
            <p:cNvCxnSpPr>
              <a:cxnSpLocks/>
            </p:cNvCxnSpPr>
            <p:nvPr/>
          </p:nvCxnSpPr>
          <p:spPr>
            <a:xfrm flipH="1">
              <a:off x="8072645"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94C89B-220E-4AF1-82FE-15BE1C1297F4}"/>
              </a:ext>
            </a:extLst>
          </p:cNvPr>
          <p:cNvSpPr txBox="1"/>
          <p:nvPr/>
        </p:nvSpPr>
        <p:spPr>
          <a:xfrm>
            <a:off x="4001815" y="5264113"/>
            <a:ext cx="6462795" cy="704808"/>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Microsoft 365 Adoption Workbook: Sample templates and outlines for your adoption plan</a:t>
            </a:r>
          </a:p>
          <a:p>
            <a:pPr>
              <a:lnSpc>
                <a:spcPct val="90000"/>
              </a:lnSpc>
              <a:spcAft>
                <a:spcPts val="600"/>
              </a:spcAft>
            </a:pPr>
            <a:r>
              <a:rPr lang="en-US" sz="1200" dirty="0">
                <a:gradFill>
                  <a:gsLst>
                    <a:gs pos="2917">
                      <a:schemeClr val="tx1"/>
                    </a:gs>
                    <a:gs pos="30000">
                      <a:schemeClr val="tx1"/>
                    </a:gs>
                  </a:gsLst>
                  <a:lin ang="5400000" scaled="0"/>
                </a:gradFill>
                <a:hlinkClick r:id="rId7"/>
              </a:rPr>
              <a:t>Aka.ms/M365AGWorkbook </a:t>
            </a:r>
            <a:endParaRPr lang="en-US" sz="1200" dirty="0">
              <a:gradFill>
                <a:gsLst>
                  <a:gs pos="2917">
                    <a:schemeClr val="tx1"/>
                  </a:gs>
                  <a:gs pos="30000">
                    <a:schemeClr val="tx1"/>
                  </a:gs>
                </a:gsLst>
                <a:lin ang="5400000" scaled="0"/>
              </a:gradFill>
            </a:endParaRPr>
          </a:p>
        </p:txBody>
      </p:sp>
      <p:pic>
        <p:nvPicPr>
          <p:cNvPr id="7" name="Picture 6">
            <a:extLst>
              <a:ext uri="{FF2B5EF4-FFF2-40B4-BE49-F238E27FC236}">
                <a16:creationId xmlns:a16="http://schemas.microsoft.com/office/drawing/2014/main" id="{4FD6EA7B-856B-4568-BD12-E9236F2A1B3B}"/>
              </a:ext>
            </a:extLst>
          </p:cNvPr>
          <p:cNvPicPr>
            <a:picLocks noChangeAspect="1"/>
          </p:cNvPicPr>
          <p:nvPr/>
        </p:nvPicPr>
        <p:blipFill>
          <a:blip r:embed="rId8"/>
          <a:stretch>
            <a:fillRect/>
          </a:stretch>
        </p:blipFill>
        <p:spPr>
          <a:xfrm>
            <a:off x="2113637" y="5064000"/>
            <a:ext cx="1808855" cy="1008985"/>
          </a:xfrm>
          <a:prstGeom prst="rect">
            <a:avLst/>
          </a:prstGeom>
        </p:spPr>
      </p:pic>
    </p:spTree>
    <p:extLst>
      <p:ext uri="{BB962C8B-B14F-4D97-AF65-F5344CB8AC3E}">
        <p14:creationId xmlns:p14="http://schemas.microsoft.com/office/powerpoint/2010/main" val="39073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8701"/>
            <a:ext cx="744129" cy="7498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0"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dirty="0">
                <a:solidFill>
                  <a:schemeClr val="accent1"/>
                </a:solidFill>
              </a:rPr>
              <a:t>Stakeholders</a:t>
            </a:r>
          </a:p>
        </p:txBody>
      </p:sp>
      <p:cxnSp>
        <p:nvCxnSpPr>
          <p:cNvPr id="11" name="Straight Connector 10"/>
          <p:cNvCxnSpPr>
            <a:cxnSpLocks/>
          </p:cNvCxnSpPr>
          <p:nvPr/>
        </p:nvCxnSpPr>
        <p:spPr>
          <a:xfrm>
            <a:off x="282371" y="6262581"/>
            <a:ext cx="11681029"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64288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7e694364-f57a-4203-a6c6-b862a3f93503&quot;,&quot;TimeStamp&quot;:&quot;2018-04-30T11:52:13.8202437-07:00&quot;}"/>
</p:tagLst>
</file>

<file path=ppt/theme/theme1.xml><?xml version="1.0" encoding="utf-8"?>
<a:theme xmlns:a="http://schemas.openxmlformats.org/drawingml/2006/main" name="list template">
  <a:themeElements>
    <a:clrScheme name="Custom 12">
      <a:dk1>
        <a:srgbClr val="000000"/>
      </a:dk1>
      <a:lt1>
        <a:srgbClr val="FFFFFF"/>
      </a:lt1>
      <a:dk2>
        <a:srgbClr val="EBEBEB"/>
      </a:dk2>
      <a:lt2>
        <a:srgbClr val="0078D3"/>
      </a:lt2>
      <a:accent1>
        <a:srgbClr val="F0880A"/>
      </a:accent1>
      <a:accent2>
        <a:srgbClr val="D33401"/>
      </a:accent2>
      <a:accent3>
        <a:srgbClr val="83497F"/>
      </a:accent3>
      <a:accent4>
        <a:srgbClr val="595959"/>
      </a:accent4>
      <a:accent5>
        <a:srgbClr val="969696"/>
      </a:accent5>
      <a:accent6>
        <a:srgbClr val="DCDCDC"/>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 + notes" id="{8BCBF2AE-6A67-4697-BA46-E610D9D0A0CD}" vid="{09C9A817-5A08-4999-8254-483A4D0B72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92946DCD6EF84A8AD3B83D0B57F8EB" ma:contentTypeVersion="12" ma:contentTypeDescription="Create a new document." ma:contentTypeScope="" ma:versionID="9e6e739970f6919811fde67be3ffd665">
  <xsd:schema xmlns:xsd="http://www.w3.org/2001/XMLSchema" xmlns:xs="http://www.w3.org/2001/XMLSchema" xmlns:p="http://schemas.microsoft.com/office/2006/metadata/properties" xmlns:ns2="5858525f-8556-4a49-8c5b-46c9ac02e9a8" xmlns:ns3="c15da466-223d-4a9a-9a5d-eb2bee72a60a" targetNamespace="http://schemas.microsoft.com/office/2006/metadata/properties" ma:root="true" ma:fieldsID="d088bfc4d479c6534ed3a5a066921169" ns2:_="" ns3:_="">
    <xsd:import namespace="5858525f-8556-4a49-8c5b-46c9ac02e9a8"/>
    <xsd:import namespace="c15da466-223d-4a9a-9a5d-eb2bee72a6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8525f-8556-4a49-8c5b-46c9ac02e9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5da466-223d-4a9a-9a5d-eb2bee72a6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D61C6B-10CF-4931-9975-A74F131E0275}">
  <ds:schemaRefs>
    <ds:schemaRef ds:uri="http://www.w3.org/XML/1998/namespace"/>
    <ds:schemaRef ds:uri="http://purl.org/dc/dcmitype/"/>
    <ds:schemaRef ds:uri="5858525f-8556-4a49-8c5b-46c9ac02e9a8"/>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c15da466-223d-4a9a-9a5d-eb2bee72a60a"/>
    <ds:schemaRef ds:uri="http://schemas.microsoft.com/office/2006/metadata/properties"/>
  </ds:schemaRefs>
</ds:datastoreItem>
</file>

<file path=customXml/itemProps2.xml><?xml version="1.0" encoding="utf-8"?>
<ds:datastoreItem xmlns:ds="http://schemas.openxmlformats.org/officeDocument/2006/customXml" ds:itemID="{F5E260D9-75C3-4567-B7AE-015652263DE1}">
  <ds:schemaRefs>
    <ds:schemaRef ds:uri="5858525f-8556-4a49-8c5b-46c9ac02e9a8"/>
    <ds:schemaRef ds:uri="c15da466-223d-4a9a-9a5d-eb2bee72a6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7CA921-0A27-4FC7-AA60-43C1893DDF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3105</TotalTime>
  <Words>4159</Words>
  <Application>Microsoft Office PowerPoint</Application>
  <PresentationFormat>Widescreen</PresentationFormat>
  <Paragraphs>434</Paragraphs>
  <Slides>35</Slides>
  <Notes>34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Arial</vt:lpstr>
      <vt:lpstr>Calibri</vt:lpstr>
      <vt:lpstr>inherit</vt:lpstr>
      <vt:lpstr>Segoe UI</vt:lpstr>
      <vt:lpstr>Segoe UI </vt:lpstr>
      <vt:lpstr>Segoe UI (Body)</vt:lpstr>
      <vt:lpstr>Segoe UI Light</vt:lpstr>
      <vt:lpstr>Segoe UI Semibold</vt:lpstr>
      <vt:lpstr>Segoe UI Semibold (Headings)</vt:lpstr>
      <vt:lpstr>Segoe UI Semilight</vt:lpstr>
      <vt:lpstr>SegoeUI</vt:lpstr>
      <vt:lpstr>Symbol</vt:lpstr>
      <vt:lpstr>Times New Roman</vt:lpstr>
      <vt:lpstr>wf_segoe-ui_normal</vt:lpstr>
      <vt:lpstr>Wingdings</vt:lpstr>
      <vt:lpstr>list template</vt:lpstr>
      <vt:lpstr>PowerPoint Presentation</vt:lpstr>
      <vt:lpstr>PowerPoint Presentation</vt:lpstr>
      <vt:lpstr>Introduction to Microsoft Lists</vt:lpstr>
      <vt:lpstr>Track what matters most with Microsoft Lists</vt:lpstr>
      <vt:lpstr>Understanding Microsoft’s vision</vt:lpstr>
      <vt:lpstr>Scenarios for Success with Microsoft Lists</vt:lpstr>
      <vt:lpstr>Lists Adoption Kit</vt:lpstr>
      <vt:lpstr>Adoption Success Factors</vt:lpstr>
      <vt:lpstr>PowerPoint Presentation</vt:lpstr>
      <vt:lpstr>Stakeholders</vt:lpstr>
      <vt:lpstr>PowerPoint Presentation</vt:lpstr>
      <vt:lpstr>PowerPoint Presentation</vt:lpstr>
      <vt:lpstr>Why are Champions important?</vt:lpstr>
      <vt:lpstr>Office 365 Champions Program</vt:lpstr>
      <vt:lpstr>Stakeholders</vt:lpstr>
      <vt:lpstr>PowerPoint Presentation</vt:lpstr>
      <vt:lpstr>PowerPoint Presentation</vt:lpstr>
      <vt:lpstr>PowerPoint Presentation</vt:lpstr>
      <vt:lpstr>How to create your own Scenarios</vt:lpstr>
      <vt:lpstr>Tips for identifying scenarios</vt:lpstr>
      <vt:lpstr>How to prioritize your Scenarios: Impact vs ease of implementation</vt:lpstr>
      <vt:lpstr>PowerPoint Presentation</vt:lpstr>
      <vt:lpstr>PowerPoint Presentation</vt:lpstr>
      <vt:lpstr>PowerPoint Presentation</vt:lpstr>
      <vt:lpstr>Awareness</vt:lpstr>
      <vt:lpstr>Plan Communications</vt:lpstr>
      <vt:lpstr>Use Available Templates</vt:lpstr>
      <vt:lpstr>PowerPoint Presentation</vt:lpstr>
      <vt:lpstr>PowerPoint Presentation</vt:lpstr>
      <vt:lpstr>PowerPoint Presentation</vt:lpstr>
      <vt:lpstr>PowerPoint Presentation</vt:lpstr>
      <vt:lpstr>Training</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Lists pitch deck</dc:title>
  <dc:creator>Annie Wegrich</dc:creator>
  <cp:lastModifiedBy>Andrea Lum</cp:lastModifiedBy>
  <cp:revision>36</cp:revision>
  <dcterms:created xsi:type="dcterms:W3CDTF">2020-07-10T19:58:33Z</dcterms:created>
  <dcterms:modified xsi:type="dcterms:W3CDTF">2020-11-13T23:04:35Z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0x0101002892946DCD6EF84A8AD3B83D0B57F8EB</vt:lpwstr>
  </property>
</Properties>
</file>